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61" r:id="rId2"/>
    <p:sldId id="263" r:id="rId3"/>
    <p:sldId id="266" r:id="rId4"/>
    <p:sldId id="269" r:id="rId5"/>
    <p:sldId id="264" r:id="rId6"/>
    <p:sldId id="265" r:id="rId7"/>
    <p:sldId id="267" r:id="rId8"/>
    <p:sldId id="272" r:id="rId9"/>
    <p:sldId id="270" r:id="rId10"/>
    <p:sldId id="271" r:id="rId11"/>
    <p:sldId id="260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702030302020204" pitchFamily="66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A6F44-FB53-43DA-8507-B3B4ADCC0CC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0A47B3-8E48-4B03-BD77-AD445014C85B}">
      <dgm:prSet phldrT="[Текст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kk-KZ" sz="5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жаңа білімді меңгеруі</a:t>
          </a:r>
          <a:endParaRPr lang="ru-RU" sz="56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686527-3DCD-4AF9-8291-890DA41AFB1B}" type="parTrans" cxnId="{56D30185-5B28-4001-A00C-8403BF41EF87}">
      <dgm:prSet/>
      <dgm:spPr/>
      <dgm:t>
        <a:bodyPr/>
        <a:lstStyle/>
        <a:p>
          <a:endParaRPr lang="ru-RU"/>
        </a:p>
      </dgm:t>
    </dgm:pt>
    <dgm:pt modelId="{D48CB12C-15D2-42F8-AB7C-8F2117BA3706}" type="sibTrans" cxnId="{56D30185-5B28-4001-A00C-8403BF41EF87}">
      <dgm:prSet/>
      <dgm:spPr/>
      <dgm:t>
        <a:bodyPr/>
        <a:lstStyle/>
        <a:p>
          <a:endParaRPr lang="ru-RU"/>
        </a:p>
      </dgm:t>
    </dgm:pt>
    <dgm:pt modelId="{B89C1E85-B4B6-4B6F-97A1-BD505EC185EC}">
      <dgm:prSet phldrT="[Текст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kk-KZ" sz="6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жаңа білімді бекіту</a:t>
          </a:r>
          <a:endParaRPr lang="ru-RU" sz="60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DB7D3FEA-D514-4EB8-8387-98BB484A1781}" type="parTrans" cxnId="{2EA6259A-867F-4162-A94C-3060B2FC3F90}">
      <dgm:prSet/>
      <dgm:spPr/>
      <dgm:t>
        <a:bodyPr/>
        <a:lstStyle/>
        <a:p>
          <a:endParaRPr lang="ru-RU"/>
        </a:p>
      </dgm:t>
    </dgm:pt>
    <dgm:pt modelId="{2A156E79-ACCF-4021-BA67-398020712625}" type="sibTrans" cxnId="{2EA6259A-867F-4162-A94C-3060B2FC3F90}">
      <dgm:prSet/>
      <dgm:spPr/>
      <dgm:t>
        <a:bodyPr/>
        <a:lstStyle/>
        <a:p>
          <a:endParaRPr lang="ru-RU"/>
        </a:p>
      </dgm:t>
    </dgm:pt>
    <dgm:pt modelId="{230EBAF4-C74A-4E3E-85EA-64A7CF2C149B}">
      <dgm:prSet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kk-KZ" sz="5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білім мен дағдыларды қайталау, бақылау және тексеру</a:t>
          </a:r>
          <a:endParaRPr lang="ru-RU" sz="54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D0789C-991F-4765-A015-C1510ABBF63D}" type="parTrans" cxnId="{3ABA9945-8605-4660-AA22-0EC6B58CAD71}">
      <dgm:prSet/>
      <dgm:spPr/>
      <dgm:t>
        <a:bodyPr/>
        <a:lstStyle/>
        <a:p>
          <a:endParaRPr lang="ru-RU"/>
        </a:p>
      </dgm:t>
    </dgm:pt>
    <dgm:pt modelId="{2DD3DA72-AA72-490C-A20F-721A69FA0F67}" type="sibTrans" cxnId="{3ABA9945-8605-4660-AA22-0EC6B58CAD71}">
      <dgm:prSet/>
      <dgm:spPr/>
      <dgm:t>
        <a:bodyPr/>
        <a:lstStyle/>
        <a:p>
          <a:endParaRPr lang="ru-RU"/>
        </a:p>
      </dgm:t>
    </dgm:pt>
    <dgm:pt modelId="{67FA9007-E633-45DA-9F89-B272990453D0}" type="pres">
      <dgm:prSet presAssocID="{40CA6F44-FB53-43DA-8507-B3B4ADCC0CC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E0B2F6-C989-4FD9-930E-E3D1D62EC14D}" type="pres">
      <dgm:prSet presAssocID="{7B0A47B3-8E48-4B03-BD77-AD445014C85B}" presName="parentLin" presStyleCnt="0"/>
      <dgm:spPr/>
    </dgm:pt>
    <dgm:pt modelId="{A2F4C5D9-C9D1-49C8-85B5-F2C8D0349C39}" type="pres">
      <dgm:prSet presAssocID="{7B0A47B3-8E48-4B03-BD77-AD445014C85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353CD12-D58B-42F7-892A-7F30026050E3}" type="pres">
      <dgm:prSet presAssocID="{7B0A47B3-8E48-4B03-BD77-AD445014C85B}" presName="parentText" presStyleLbl="node1" presStyleIdx="0" presStyleCnt="3" custScaleX="142857" custScaleY="14903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D25A14-6BB1-494F-8F7B-57D76B450143}" type="pres">
      <dgm:prSet presAssocID="{7B0A47B3-8E48-4B03-BD77-AD445014C85B}" presName="negativeSpace" presStyleCnt="0"/>
      <dgm:spPr/>
    </dgm:pt>
    <dgm:pt modelId="{42D34D71-A7C8-4A0E-9D89-AD48705C3971}" type="pres">
      <dgm:prSet presAssocID="{7B0A47B3-8E48-4B03-BD77-AD445014C85B}" presName="childText" presStyleLbl="conFgAcc1" presStyleIdx="0" presStyleCnt="3">
        <dgm:presLayoutVars>
          <dgm:bulletEnabled val="1"/>
        </dgm:presLayoutVars>
      </dgm:prSet>
      <dgm:spPr/>
    </dgm:pt>
    <dgm:pt modelId="{A46AC540-FE46-4B6B-A8AC-A48ACA8B4B39}" type="pres">
      <dgm:prSet presAssocID="{D48CB12C-15D2-42F8-AB7C-8F2117BA3706}" presName="spaceBetweenRectangles" presStyleCnt="0"/>
      <dgm:spPr/>
    </dgm:pt>
    <dgm:pt modelId="{94BDAC84-E75F-428E-8B86-339BE5E7D2C7}" type="pres">
      <dgm:prSet presAssocID="{B89C1E85-B4B6-4B6F-97A1-BD505EC185EC}" presName="parentLin" presStyleCnt="0"/>
      <dgm:spPr/>
    </dgm:pt>
    <dgm:pt modelId="{1B300E36-D7DC-42F6-B02A-E79C04C2D467}" type="pres">
      <dgm:prSet presAssocID="{B89C1E85-B4B6-4B6F-97A1-BD505EC185EC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525B141-4E49-4FD7-AB1A-0C32CFE913F9}" type="pres">
      <dgm:prSet presAssocID="{B89C1E85-B4B6-4B6F-97A1-BD505EC185EC}" presName="parentText" presStyleLbl="node1" presStyleIdx="1" presStyleCnt="3" custScaleX="142857" custScaleY="16436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A83740-A45F-4AFD-8EA7-A9298F2131C0}" type="pres">
      <dgm:prSet presAssocID="{B89C1E85-B4B6-4B6F-97A1-BD505EC185EC}" presName="negativeSpace" presStyleCnt="0"/>
      <dgm:spPr/>
    </dgm:pt>
    <dgm:pt modelId="{3712F745-0A5A-47C0-BA43-1071B4475AC3}" type="pres">
      <dgm:prSet presAssocID="{B89C1E85-B4B6-4B6F-97A1-BD505EC185EC}" presName="childText" presStyleLbl="conFgAcc1" presStyleIdx="1" presStyleCnt="3">
        <dgm:presLayoutVars>
          <dgm:bulletEnabled val="1"/>
        </dgm:presLayoutVars>
      </dgm:prSet>
      <dgm:spPr/>
    </dgm:pt>
    <dgm:pt modelId="{DC61C2F6-7AD0-4EB9-AAEF-461F30AB165F}" type="pres">
      <dgm:prSet presAssocID="{2A156E79-ACCF-4021-BA67-398020712625}" presName="spaceBetweenRectangles" presStyleCnt="0"/>
      <dgm:spPr/>
    </dgm:pt>
    <dgm:pt modelId="{6BD99946-8C0F-4381-B199-328519C969E7}" type="pres">
      <dgm:prSet presAssocID="{230EBAF4-C74A-4E3E-85EA-64A7CF2C149B}" presName="parentLin" presStyleCnt="0"/>
      <dgm:spPr/>
    </dgm:pt>
    <dgm:pt modelId="{A9873EB4-025F-4539-8543-332E1C78354F}" type="pres">
      <dgm:prSet presAssocID="{230EBAF4-C74A-4E3E-85EA-64A7CF2C149B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F65A5A69-6846-447B-9A86-42352BAD25B2}" type="pres">
      <dgm:prSet presAssocID="{230EBAF4-C74A-4E3E-85EA-64A7CF2C149B}" presName="parentText" presStyleLbl="node1" presStyleIdx="2" presStyleCnt="3" custScaleX="142857" custScaleY="2873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5A0198-F54C-4476-ABC6-70088693E02E}" type="pres">
      <dgm:prSet presAssocID="{230EBAF4-C74A-4E3E-85EA-64A7CF2C149B}" presName="negativeSpace" presStyleCnt="0"/>
      <dgm:spPr/>
    </dgm:pt>
    <dgm:pt modelId="{60A488A0-23F5-4E85-96E8-6CAA0B585286}" type="pres">
      <dgm:prSet presAssocID="{230EBAF4-C74A-4E3E-85EA-64A7CF2C149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ABA9945-8605-4660-AA22-0EC6B58CAD71}" srcId="{40CA6F44-FB53-43DA-8507-B3B4ADCC0CC6}" destId="{230EBAF4-C74A-4E3E-85EA-64A7CF2C149B}" srcOrd="2" destOrd="0" parTransId="{0BD0789C-991F-4765-A015-C1510ABBF63D}" sibTransId="{2DD3DA72-AA72-490C-A20F-721A69FA0F67}"/>
    <dgm:cxn modelId="{91E8F5D7-F6BA-46C6-ACA7-C02A59DC4097}" type="presOf" srcId="{40CA6F44-FB53-43DA-8507-B3B4ADCC0CC6}" destId="{67FA9007-E633-45DA-9F89-B272990453D0}" srcOrd="0" destOrd="0" presId="urn:microsoft.com/office/officeart/2005/8/layout/list1"/>
    <dgm:cxn modelId="{9F014225-D5FE-4992-B0F8-66C9245C4F05}" type="presOf" srcId="{7B0A47B3-8E48-4B03-BD77-AD445014C85B}" destId="{E353CD12-D58B-42F7-892A-7F30026050E3}" srcOrd="1" destOrd="0" presId="urn:microsoft.com/office/officeart/2005/8/layout/list1"/>
    <dgm:cxn modelId="{EABC1A1A-D401-4412-BDF4-71502E287C94}" type="presOf" srcId="{230EBAF4-C74A-4E3E-85EA-64A7CF2C149B}" destId="{A9873EB4-025F-4539-8543-332E1C78354F}" srcOrd="0" destOrd="0" presId="urn:microsoft.com/office/officeart/2005/8/layout/list1"/>
    <dgm:cxn modelId="{F4AF62DE-6491-45AB-AA90-B7B59D1BA718}" type="presOf" srcId="{B89C1E85-B4B6-4B6F-97A1-BD505EC185EC}" destId="{D525B141-4E49-4FD7-AB1A-0C32CFE913F9}" srcOrd="1" destOrd="0" presId="urn:microsoft.com/office/officeart/2005/8/layout/list1"/>
    <dgm:cxn modelId="{56D30185-5B28-4001-A00C-8403BF41EF87}" srcId="{40CA6F44-FB53-43DA-8507-B3B4ADCC0CC6}" destId="{7B0A47B3-8E48-4B03-BD77-AD445014C85B}" srcOrd="0" destOrd="0" parTransId="{57686527-3DCD-4AF9-8291-890DA41AFB1B}" sibTransId="{D48CB12C-15D2-42F8-AB7C-8F2117BA3706}"/>
    <dgm:cxn modelId="{8AFFAA9A-EB7D-41E4-B37C-CD898DAAF546}" type="presOf" srcId="{7B0A47B3-8E48-4B03-BD77-AD445014C85B}" destId="{A2F4C5D9-C9D1-49C8-85B5-F2C8D0349C39}" srcOrd="0" destOrd="0" presId="urn:microsoft.com/office/officeart/2005/8/layout/list1"/>
    <dgm:cxn modelId="{0BB14038-80AF-4AFF-9547-7EF5B9B4A7A8}" type="presOf" srcId="{230EBAF4-C74A-4E3E-85EA-64A7CF2C149B}" destId="{F65A5A69-6846-447B-9A86-42352BAD25B2}" srcOrd="1" destOrd="0" presId="urn:microsoft.com/office/officeart/2005/8/layout/list1"/>
    <dgm:cxn modelId="{2EA6259A-867F-4162-A94C-3060B2FC3F90}" srcId="{40CA6F44-FB53-43DA-8507-B3B4ADCC0CC6}" destId="{B89C1E85-B4B6-4B6F-97A1-BD505EC185EC}" srcOrd="1" destOrd="0" parTransId="{DB7D3FEA-D514-4EB8-8387-98BB484A1781}" sibTransId="{2A156E79-ACCF-4021-BA67-398020712625}"/>
    <dgm:cxn modelId="{946F9AB8-8DA6-45A3-B7F1-2239D5536141}" type="presOf" srcId="{B89C1E85-B4B6-4B6F-97A1-BD505EC185EC}" destId="{1B300E36-D7DC-42F6-B02A-E79C04C2D467}" srcOrd="0" destOrd="0" presId="urn:microsoft.com/office/officeart/2005/8/layout/list1"/>
    <dgm:cxn modelId="{ED0B3E6F-9245-4E73-9A6A-CEA54001265C}" type="presParOf" srcId="{67FA9007-E633-45DA-9F89-B272990453D0}" destId="{04E0B2F6-C989-4FD9-930E-E3D1D62EC14D}" srcOrd="0" destOrd="0" presId="urn:microsoft.com/office/officeart/2005/8/layout/list1"/>
    <dgm:cxn modelId="{93C09D20-4977-47CF-886F-A39C916E4E89}" type="presParOf" srcId="{04E0B2F6-C989-4FD9-930E-E3D1D62EC14D}" destId="{A2F4C5D9-C9D1-49C8-85B5-F2C8D0349C39}" srcOrd="0" destOrd="0" presId="urn:microsoft.com/office/officeart/2005/8/layout/list1"/>
    <dgm:cxn modelId="{99D50612-B66F-4CA9-A296-F4DEA47BE73F}" type="presParOf" srcId="{04E0B2F6-C989-4FD9-930E-E3D1D62EC14D}" destId="{E353CD12-D58B-42F7-892A-7F30026050E3}" srcOrd="1" destOrd="0" presId="urn:microsoft.com/office/officeart/2005/8/layout/list1"/>
    <dgm:cxn modelId="{825E95A5-45C3-44B0-A7D3-0CF3E89E4F17}" type="presParOf" srcId="{67FA9007-E633-45DA-9F89-B272990453D0}" destId="{F8D25A14-6BB1-494F-8F7B-57D76B450143}" srcOrd="1" destOrd="0" presId="urn:microsoft.com/office/officeart/2005/8/layout/list1"/>
    <dgm:cxn modelId="{E0360F9B-D20C-4318-9018-07B81F0BA710}" type="presParOf" srcId="{67FA9007-E633-45DA-9F89-B272990453D0}" destId="{42D34D71-A7C8-4A0E-9D89-AD48705C3971}" srcOrd="2" destOrd="0" presId="urn:microsoft.com/office/officeart/2005/8/layout/list1"/>
    <dgm:cxn modelId="{B531FBD7-A9E7-4311-8694-92BF85E7968F}" type="presParOf" srcId="{67FA9007-E633-45DA-9F89-B272990453D0}" destId="{A46AC540-FE46-4B6B-A8AC-A48ACA8B4B39}" srcOrd="3" destOrd="0" presId="urn:microsoft.com/office/officeart/2005/8/layout/list1"/>
    <dgm:cxn modelId="{5780811A-9727-4348-A78B-611638B03AC5}" type="presParOf" srcId="{67FA9007-E633-45DA-9F89-B272990453D0}" destId="{94BDAC84-E75F-428E-8B86-339BE5E7D2C7}" srcOrd="4" destOrd="0" presId="urn:microsoft.com/office/officeart/2005/8/layout/list1"/>
    <dgm:cxn modelId="{A2182208-B449-434C-90CE-238701F55725}" type="presParOf" srcId="{94BDAC84-E75F-428E-8B86-339BE5E7D2C7}" destId="{1B300E36-D7DC-42F6-B02A-E79C04C2D467}" srcOrd="0" destOrd="0" presId="urn:microsoft.com/office/officeart/2005/8/layout/list1"/>
    <dgm:cxn modelId="{AF4DBEA0-FE88-4B54-A9B6-6CEC84E87282}" type="presParOf" srcId="{94BDAC84-E75F-428E-8B86-339BE5E7D2C7}" destId="{D525B141-4E49-4FD7-AB1A-0C32CFE913F9}" srcOrd="1" destOrd="0" presId="urn:microsoft.com/office/officeart/2005/8/layout/list1"/>
    <dgm:cxn modelId="{4F0AB53D-DBA4-4D25-B52A-E55583FBDE1D}" type="presParOf" srcId="{67FA9007-E633-45DA-9F89-B272990453D0}" destId="{8BA83740-A45F-4AFD-8EA7-A9298F2131C0}" srcOrd="5" destOrd="0" presId="urn:microsoft.com/office/officeart/2005/8/layout/list1"/>
    <dgm:cxn modelId="{1FFC9A1B-DF7C-4D0E-B9A6-2B2C342F3728}" type="presParOf" srcId="{67FA9007-E633-45DA-9F89-B272990453D0}" destId="{3712F745-0A5A-47C0-BA43-1071B4475AC3}" srcOrd="6" destOrd="0" presId="urn:microsoft.com/office/officeart/2005/8/layout/list1"/>
    <dgm:cxn modelId="{5B351A98-588B-4B18-A26C-45FE7980BFFF}" type="presParOf" srcId="{67FA9007-E633-45DA-9F89-B272990453D0}" destId="{DC61C2F6-7AD0-4EB9-AAEF-461F30AB165F}" srcOrd="7" destOrd="0" presId="urn:microsoft.com/office/officeart/2005/8/layout/list1"/>
    <dgm:cxn modelId="{6C4017CD-9598-446B-A203-3C7C3D57C0A3}" type="presParOf" srcId="{67FA9007-E633-45DA-9F89-B272990453D0}" destId="{6BD99946-8C0F-4381-B199-328519C969E7}" srcOrd="8" destOrd="0" presId="urn:microsoft.com/office/officeart/2005/8/layout/list1"/>
    <dgm:cxn modelId="{643DAFEE-9E67-4BDF-8F62-F634A3A6980F}" type="presParOf" srcId="{6BD99946-8C0F-4381-B199-328519C969E7}" destId="{A9873EB4-025F-4539-8543-332E1C78354F}" srcOrd="0" destOrd="0" presId="urn:microsoft.com/office/officeart/2005/8/layout/list1"/>
    <dgm:cxn modelId="{D59A27B8-81E3-48D2-A52C-000E6245C79A}" type="presParOf" srcId="{6BD99946-8C0F-4381-B199-328519C969E7}" destId="{F65A5A69-6846-447B-9A86-42352BAD25B2}" srcOrd="1" destOrd="0" presId="urn:microsoft.com/office/officeart/2005/8/layout/list1"/>
    <dgm:cxn modelId="{CE6D0996-CEE6-4C9B-BE68-47BC508D240B}" type="presParOf" srcId="{67FA9007-E633-45DA-9F89-B272990453D0}" destId="{9B5A0198-F54C-4476-ABC6-70088693E02E}" srcOrd="9" destOrd="0" presId="urn:microsoft.com/office/officeart/2005/8/layout/list1"/>
    <dgm:cxn modelId="{EFBFB3A8-27BF-420A-92C9-55EFB1EFACE6}" type="presParOf" srcId="{67FA9007-E633-45DA-9F89-B272990453D0}" destId="{60A488A0-23F5-4E85-96E8-6CAA0B58528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34D71-A7C8-4A0E-9D89-AD48705C3971}">
      <dsp:nvSpPr>
        <dsp:cNvPr id="0" name=""/>
        <dsp:cNvSpPr/>
      </dsp:nvSpPr>
      <dsp:spPr>
        <a:xfrm>
          <a:off x="0" y="874695"/>
          <a:ext cx="7696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53CD12-D58B-42F7-892A-7F30026050E3}">
      <dsp:nvSpPr>
        <dsp:cNvPr id="0" name=""/>
        <dsp:cNvSpPr/>
      </dsp:nvSpPr>
      <dsp:spPr>
        <a:xfrm>
          <a:off x="366396" y="85346"/>
          <a:ext cx="7327917" cy="1187868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lvl="0" algn="l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56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жаңа білімді меңгеруі</a:t>
          </a:r>
          <a:endParaRPr lang="ru-RU" sz="56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4383" y="143333"/>
        <a:ext cx="7211943" cy="1071894"/>
      </dsp:txXfrm>
    </dsp:sp>
    <dsp:sp modelId="{3712F745-0A5A-47C0-BA43-1071B4475AC3}">
      <dsp:nvSpPr>
        <dsp:cNvPr id="0" name=""/>
        <dsp:cNvSpPr/>
      </dsp:nvSpPr>
      <dsp:spPr>
        <a:xfrm>
          <a:off x="0" y="2612430"/>
          <a:ext cx="7696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25B141-4E49-4FD7-AB1A-0C32CFE913F9}">
      <dsp:nvSpPr>
        <dsp:cNvPr id="0" name=""/>
        <dsp:cNvSpPr/>
      </dsp:nvSpPr>
      <dsp:spPr>
        <a:xfrm>
          <a:off x="366396" y="1700895"/>
          <a:ext cx="7327917" cy="1310054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lvl="0" algn="l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60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жаңа білімді бекіту</a:t>
          </a:r>
          <a:endParaRPr lang="ru-RU" sz="6000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30348" y="1764847"/>
        <a:ext cx="7200013" cy="1182150"/>
      </dsp:txXfrm>
    </dsp:sp>
    <dsp:sp modelId="{60A488A0-23F5-4E85-96E8-6CAA0B585286}">
      <dsp:nvSpPr>
        <dsp:cNvPr id="0" name=""/>
        <dsp:cNvSpPr/>
      </dsp:nvSpPr>
      <dsp:spPr>
        <a:xfrm>
          <a:off x="0" y="5330253"/>
          <a:ext cx="7696200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5A5A69-6846-447B-9A86-42352BAD25B2}">
      <dsp:nvSpPr>
        <dsp:cNvPr id="0" name=""/>
        <dsp:cNvSpPr/>
      </dsp:nvSpPr>
      <dsp:spPr>
        <a:xfrm>
          <a:off x="366396" y="3438630"/>
          <a:ext cx="7327917" cy="2290143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629" tIns="0" rIns="203629" bIns="0" numCol="1" spcCol="1270" anchor="ctr" anchorCtr="0">
          <a:noAutofit/>
        </a:bodyPr>
        <a:lstStyle/>
        <a:p>
          <a:pPr lvl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5400" kern="1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rPr>
            <a:t>білім мен дағдыларды қайталау, бақылау және тексеру</a:t>
          </a:r>
          <a:endParaRPr lang="ru-RU" sz="5400" kern="1200" dirty="0">
            <a:solidFill>
              <a:schemeClr val="tx2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8192" y="3550426"/>
        <a:ext cx="7104325" cy="20665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6863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4999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0904"/>
            <a:ext cx="6400800" cy="2274094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1" y="4051698"/>
            <a:ext cx="6032500" cy="1002506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D0268F0-CC3A-4476-877E-C8F9554C1B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698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66B836-1E4C-4A7D-A43A-34C06AF60B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622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2" y="152400"/>
            <a:ext cx="1924049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1" y="152400"/>
            <a:ext cx="5568951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627DFA-B363-4AE4-A717-39FEEEDF9B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6712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61D201-9498-40F6-84DB-E58D1AAFA9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3556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EB57ED-F044-414D-A499-8232EDF6D64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1693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1" y="1828800"/>
            <a:ext cx="37465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5501" y="1828800"/>
            <a:ext cx="37465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65F9ED-9F52-446E-969B-B304DA0CB9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1429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503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ECDAF-C26E-49DE-8D5B-3678D1B339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691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823724-471F-48F2-A8E2-CF771F03A05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2059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57A139-794A-43A4-85CF-BF9400CEE1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16242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3E0FBE-5784-41C9-A8F0-B64631CD45B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095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171403-5F72-4893-BC97-4D98DAEA93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5589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8751" y="-15875"/>
            <a:ext cx="1162050" cy="2085975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C7AA877-AF0C-4247-A0F9-F9F285AAA9AA}" type="slidenum">
              <a:rPr lang="ru-RU" altLang="ru-RU"/>
              <a:pPr/>
              <a:t>‹#›</a:t>
            </a:fld>
            <a:endParaRPr lang="ru-RU" altLang="ru-RU"/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6063" y="23813"/>
            <a:ext cx="1165225" cy="2098675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9963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27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77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2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1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1" y="137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57200"/>
            <a:ext cx="7924800" cy="4648200"/>
          </a:xfrm>
        </p:spPr>
        <p:txBody>
          <a:bodyPr/>
          <a:lstStyle/>
          <a:p>
            <a:pPr eaLnBrk="1" hangingPunct="1">
              <a:defRPr/>
            </a:pPr>
            <a:r>
              <a:rPr lang="kk-KZ" sz="6000" b="1" i="1" dirty="0" smtClean="0">
                <a:latin typeface="Times New Roman" pitchFamily="18" charset="0"/>
                <a:cs typeface="Times New Roman" pitchFamily="18" charset="0"/>
              </a:rPr>
              <a:t>Студенттердің өздігінен жұмыс жасаудың фомалары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2"/>
          <p:cNvSpPr>
            <a:spLocks noGrp="1"/>
          </p:cNvSpPr>
          <p:nvPr>
            <p:ph idx="1"/>
          </p:nvPr>
        </p:nvSpPr>
        <p:spPr>
          <a:xfrm>
            <a:off x="685800" y="304800"/>
            <a:ext cx="7696200" cy="51816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ҚОРЫТЫНДЫ</a:t>
            </a:r>
          </a:p>
          <a:p>
            <a:pPr algn="ctr">
              <a:defRPr/>
            </a:pP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ХХІ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ғасыр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табалдырығын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ғылымды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инновациялық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технология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бағытымен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мақсатымен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аттауымыз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үлкен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үміттің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нышаны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табылады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. «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Ұрпағы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білімді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халықтың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болашығы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бұлыңғыр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болмайды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дегендей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жас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ұрпаққа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мән-мағыналы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өнегелі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тәрбие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беру –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бүгінгі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күннің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басты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dirty="0" err="1" smtClean="0">
                <a:latin typeface="Times New Roman" pitchFamily="18" charset="0"/>
                <a:cs typeface="Times New Roman" pitchFamily="18" charset="0"/>
              </a:rPr>
              <a:t>талабы</a:t>
            </a:r>
            <a:r>
              <a:rPr lang="ru-RU" altLang="ru-RU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kk-KZ" altLang="ru-RU" sz="7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рахмет !!!</a:t>
            </a:r>
            <a:endParaRPr lang="ru-RU" altLang="ru-RU" sz="7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Содержимое 2"/>
          <p:cNvSpPr>
            <a:spLocks noGrp="1"/>
          </p:cNvSpPr>
          <p:nvPr>
            <p:ph idx="1"/>
          </p:nvPr>
        </p:nvSpPr>
        <p:spPr>
          <a:xfrm>
            <a:off x="228600" y="609600"/>
            <a:ext cx="8153400" cy="5791200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kk-KZ" altLang="ru-RU" sz="36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buFontTx/>
              <a:buNone/>
            </a:pPr>
            <a:r>
              <a:rPr lang="kk-KZ" altLang="ru-RU" sz="36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kk-KZ" altLang="ru-RU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</a:t>
            </a:r>
          </a:p>
          <a:p>
            <a:pPr algn="just" eaLnBrk="1" hangingPunct="1">
              <a:buFontTx/>
              <a:buNone/>
            </a:pPr>
            <a:r>
              <a:rPr lang="kk-KZ" altLang="ru-RU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Бүгінгі таңда қоғамымыздың даму бағытында жан-жақты дамыған, сауатты, саналы азамат тәрбиелеу мәселесі </a:t>
            </a:r>
            <a:endParaRPr lang="ru-RU" altLang="ru-RU" sz="4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Содержимое 2"/>
          <p:cNvSpPr>
            <a:spLocks noGrp="1"/>
          </p:cNvSpPr>
          <p:nvPr>
            <p:ph idx="1"/>
          </p:nvPr>
        </p:nvSpPr>
        <p:spPr>
          <a:xfrm>
            <a:off x="685800" y="381000"/>
            <a:ext cx="7696200" cy="5715000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altLang="ru-RU" sz="4000" b="1" dirty="0" err="1" smtClean="0">
                <a:latin typeface="Times New Roman" pitchFamily="18" charset="0"/>
                <a:cs typeface="Times New Roman" pitchFamily="18" charset="0"/>
              </a:rPr>
              <a:t>Студенттерд</a:t>
            </a:r>
            <a:r>
              <a:rPr lang="kk-KZ" altLang="ru-RU" sz="4000" b="1" dirty="0" smtClean="0">
                <a:latin typeface="Times New Roman" pitchFamily="18" charset="0"/>
                <a:cs typeface="Times New Roman" pitchFamily="18" charset="0"/>
              </a:rPr>
              <a:t>ің өздігінен жұмыс жасаудың түрлері:</a:t>
            </a:r>
            <a:endParaRPr lang="ru-RU" altLang="ru-RU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None/>
              <a:defRPr/>
            </a:pP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Жаттығулар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ғылыми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жұмыстар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,, конспект,  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лекцияға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семинарларға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зертханалық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жұмыстарға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сынақтарға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емтихандарға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дайындық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компьютерлік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сыныптарда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үй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жағдайларында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орындалатын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практикалық</a:t>
            </a:r>
            <a:r>
              <a:rPr lang="ru-RU" alt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4000" dirty="0" err="1" smtClean="0">
                <a:latin typeface="Times New Roman" pitchFamily="18" charset="0"/>
                <a:cs typeface="Times New Roman" pitchFamily="18" charset="0"/>
              </a:rPr>
              <a:t>жұмыстар</a:t>
            </a:r>
            <a:endParaRPr lang="ru-RU" altLang="ru-RU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-685800" y="685800"/>
            <a:ext cx="9906000" cy="6172200"/>
          </a:xfrm>
        </p:spPr>
        <p:txBody>
          <a:bodyPr/>
          <a:lstStyle/>
          <a:p>
            <a:pPr marL="914400" lvl="2" indent="0" algn="ctr">
              <a:buFontTx/>
              <a:buNone/>
              <a:defRPr/>
            </a:pPr>
            <a:r>
              <a:rPr lang="kk-KZ" sz="4000" b="1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Студенттің өзіндік жұмысы </a:t>
            </a:r>
            <a:r>
              <a:rPr lang="kk-KZ" sz="4000" dirty="0" smtClean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бұл студенттің дидактикалық тапсырмаларды өзінше орындауға, танымдық әрекеттерге қызғушылығының қалыптасуына және нақты бір ғылым саласында білім жинақтауына бағытталған студенттің оқу әрекетінің ерекше түрі.</a:t>
            </a:r>
            <a:endParaRPr lang="ru-RU" sz="4000" dirty="0" smtClean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Прямоугольник 3"/>
          <p:cNvSpPr>
            <a:spLocks noChangeArrowheads="1"/>
          </p:cNvSpPr>
          <p:nvPr/>
        </p:nvSpPr>
        <p:spPr bwMode="auto">
          <a:xfrm>
            <a:off x="381000" y="1143000"/>
            <a:ext cx="82296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kk-KZ" altLang="ru-RU" sz="280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kk-KZ" altLang="ru-RU" sz="4000">
                <a:latin typeface="Times New Roman" panose="02020603050405020304" pitchFamily="18" charset="0"/>
                <a:cs typeface="Times New Roman" panose="02020603050405020304" pitchFamily="18" charset="0"/>
              </a:rPr>
              <a:t>Г.Н.Дари өзіндік жұмыстың мәнін былайша айтады. Бұл жұмысты студент өз бетімен орындайды, ол өзінің біліміне, іскерлігі мен сеніміне, өмірлік тәжіріибесі, дүниетанымына сүйене отырып атқарады.</a:t>
            </a: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228600" y="457200"/>
            <a:ext cx="8534400" cy="6172200"/>
          </a:xfrm>
        </p:spPr>
        <p:txBody>
          <a:bodyPr/>
          <a:lstStyle/>
          <a:p>
            <a:endParaRPr lang="kk-KZ" altLang="ru-RU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Р.С.Немов төмендегідей қорытынды жасаған: «Білік дағдылардың барлық түрлерін қалыптастыруда жаттығулардың маңызы зор. Олардың негізінде дағдылар автоматтандырылып, біліктілер жетіледі. Ал күнделікті, жүйелі жаттығуларсыз, білік, дағдылар өз  қасиеттерін жоғалтады».</a:t>
            </a:r>
            <a:endParaRPr lang="ru-RU" altLang="ru-RU" sz="3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685800" y="457200"/>
          <a:ext cx="7696200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219" name="Прямоугольник 1"/>
          <p:cNvSpPr>
            <a:spLocks noChangeArrowheads="1"/>
          </p:cNvSpPr>
          <p:nvPr/>
        </p:nvSpPr>
        <p:spPr bwMode="auto">
          <a:xfrm>
            <a:off x="76200" y="0"/>
            <a:ext cx="906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мақсатына қарай қолданылатын жұмыстың түрлері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228600" y="457200"/>
            <a:ext cx="8382000" cy="5410200"/>
          </a:xfrm>
        </p:spPr>
        <p:txBody>
          <a:bodyPr/>
          <a:lstStyle/>
          <a:p>
            <a:pPr algn="ctr">
              <a:buFontTx/>
              <a:buNone/>
            </a:pPr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 жұмыстарды ұйымдастырудың негізгі шарттары мыналар: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Оқытушының нақты тапсырмалар беруі;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Жұмысты орындаудың және аяқтаудың дербестігінің өзара байланысы;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Жұмысты орындаудың және аяқтаудың уақытын белгілеу;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Олардың жұмысты өз еркімен және қалауымен істеуі.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2"/>
          <p:cNvSpPr>
            <a:spLocks noGrp="1"/>
          </p:cNvSpPr>
          <p:nvPr>
            <p:ph idx="1"/>
          </p:nvPr>
        </p:nvSpPr>
        <p:spPr>
          <a:xfrm>
            <a:off x="685800" y="914400"/>
            <a:ext cx="7696200" cy="4572000"/>
          </a:xfrm>
        </p:spPr>
        <p:txBody>
          <a:bodyPr/>
          <a:lstStyle/>
          <a:p>
            <a:pPr algn="ctr">
              <a:buFontTx/>
              <a:buNone/>
            </a:pPr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 тәжірибеде қолданып жүрген өздік жұмыс түрлері:</a:t>
            </a:r>
          </a:p>
          <a:p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Реферат </a:t>
            </a:r>
          </a:p>
          <a:p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Акпарат көздерімен жұмыс</a:t>
            </a:r>
          </a:p>
          <a:p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Тақырыптық сурет салдыру</a:t>
            </a:r>
          </a:p>
          <a:p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Сынаққа дайындық</a:t>
            </a:r>
          </a:p>
          <a:p>
            <a:r>
              <a:rPr lang="kk-KZ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Пат. материалдар жасау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стель">
  <a:themeElements>
    <a:clrScheme name="Пастель 2">
      <a:dk1>
        <a:srgbClr val="000000"/>
      </a:dk1>
      <a:lt1>
        <a:srgbClr val="FFFFFF"/>
      </a:lt1>
      <a:dk2>
        <a:srgbClr val="000000"/>
      </a:dk2>
      <a:lt2>
        <a:srgbClr val="99CCFF"/>
      </a:lt2>
      <a:accent1>
        <a:srgbClr val="CCCCFF"/>
      </a:accent1>
      <a:accent2>
        <a:srgbClr val="000066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005C"/>
      </a:accent6>
      <a:hlink>
        <a:srgbClr val="00B200"/>
      </a:hlink>
      <a:folHlink>
        <a:srgbClr val="CCFF33"/>
      </a:folHlink>
    </a:clrScheme>
    <a:fontScheme name="Пастель">
      <a:majorFont>
        <a:latin typeface="Comic Sans MS"/>
        <a:ea typeface=""/>
        <a:cs typeface="Arial"/>
      </a:majorFont>
      <a:minorFont>
        <a:latin typeface="Comic Sans MS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380</TotalTime>
  <Words>250</Words>
  <Application>Microsoft Office PowerPoint</Application>
  <PresentationFormat>Экран (4:3)</PresentationFormat>
  <Paragraphs>28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Comic Sans MS</vt:lpstr>
      <vt:lpstr>Arial</vt:lpstr>
      <vt:lpstr>Calibri</vt:lpstr>
      <vt:lpstr>Times New Roman</vt:lpstr>
      <vt:lpstr>Пастель</vt:lpstr>
      <vt:lpstr>Студенттердің өздігінен жұмыс жасаудың фомалары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Гость</dc:creator>
  <cp:lastModifiedBy>Admin</cp:lastModifiedBy>
  <cp:revision>38</cp:revision>
  <cp:lastPrinted>1601-01-01T00:00:00Z</cp:lastPrinted>
  <dcterms:created xsi:type="dcterms:W3CDTF">2013-02-05T06:18:34Z</dcterms:created>
  <dcterms:modified xsi:type="dcterms:W3CDTF">2018-02-01T04:10:09Z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