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8" r:id="rId9"/>
    <p:sldId id="269" r:id="rId10"/>
    <p:sldId id="271" r:id="rId11"/>
    <p:sldId id="273" r:id="rId12"/>
    <p:sldId id="272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E304C-6232-4F03-A2C1-E5B8CD42FFB3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E335-06A0-4DA9-9B13-58A2DED87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E335-06A0-4DA9-9B13-58A2DED875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76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24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981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09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16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458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739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795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500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39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714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88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83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42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21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18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3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7F851-9220-4E27-A1F9-86AB9C6250E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C66106-0237-4BA4-94C9-153C7A447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2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BB94DC-C9A9-45FB-B703-C35C40FC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665018"/>
            <a:ext cx="6815669" cy="357447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қызметтері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8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rhivurokov.ru/kopilka/up/html/2016/12/02/k_5841a00faf892/365090_8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54157"/>
            <a:ext cx="9965635" cy="499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Сабақты қорыту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Ақша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айырбастың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қарқыны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эквивалент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өндірушілер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тұтынушылар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металл,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асырылды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ақшадан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өткенін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бүгінгісін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болашағының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бейнесін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216" y="1417983"/>
            <a:ext cx="8047381" cy="868016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Сабақты қорыту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smtClean="0"/>
              <a:t>РЕФЛЕКСИЯ</a:t>
            </a:r>
            <a:endParaRPr lang="ru-RU" dirty="0" smtClean="0"/>
          </a:p>
          <a:p>
            <a:r>
              <a:rPr lang="ru-RU" sz="2800" b="1" dirty="0" err="1" smtClean="0"/>
              <a:t>Фразаны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аяқта</a:t>
            </a:r>
            <a:r>
              <a:rPr lang="kk-KZ" sz="2800" b="1" dirty="0" smtClean="0"/>
              <a:t>:</a:t>
            </a:r>
            <a:endParaRPr lang="ru-RU" sz="2800" b="1" dirty="0" smtClean="0"/>
          </a:p>
          <a:p>
            <a:r>
              <a:rPr lang="ru-RU" sz="2800" b="1" dirty="0" err="1" smtClean="0"/>
              <a:t>Бүгінгі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сабақта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менің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білгенім</a:t>
            </a:r>
            <a:r>
              <a:rPr lang="ru-RU" sz="2800" b="1" dirty="0" smtClean="0"/>
              <a:t> ....</a:t>
            </a:r>
          </a:p>
          <a:p>
            <a:r>
              <a:rPr lang="ru-RU" sz="2800" b="1" dirty="0" err="1" smtClean="0"/>
              <a:t>Маған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қызықты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болғаны</a:t>
            </a:r>
            <a:r>
              <a:rPr lang="ru-RU" sz="2800" b="1" dirty="0" smtClean="0"/>
              <a:t> .....</a:t>
            </a:r>
          </a:p>
          <a:p>
            <a:r>
              <a:rPr lang="ru-RU" sz="2800" b="1" dirty="0" smtClean="0"/>
              <a:t>Мен </a:t>
            </a:r>
            <a:r>
              <a:rPr lang="ru-RU" sz="2800" b="1" dirty="0" err="1" smtClean="0"/>
              <a:t>мынаны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түсіндім</a:t>
            </a:r>
            <a:r>
              <a:rPr lang="ru-RU" sz="2800" b="1" dirty="0" smtClean="0"/>
              <a:t> .....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г - abzalsariyev: АҚША тарихы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435" y="1033670"/>
            <a:ext cx="9766852" cy="481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7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982A162-D540-45DF-AAA7-CC6E8669A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0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D6CB58-A09C-49A9-9358-CE8EA6837A4F}"/>
              </a:ext>
            </a:extLst>
          </p:cNvPr>
          <p:cNvSpPr/>
          <p:nvPr/>
        </p:nvSpPr>
        <p:spPr>
          <a:xfrm>
            <a:off x="1584960" y="803089"/>
            <a:ext cx="8754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Ақша-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(экономика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тілімен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қызметтердің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құнына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эквивалент,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төлемпаздылығы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максималды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айрықшаланған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arhivurokov.ru/kopilka/uploads/user_file_558920978371c/img_user_file_558920978371c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491" y="2299855"/>
            <a:ext cx="1000298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6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D6CB58-A09C-49A9-9358-CE8EA6837A4F}"/>
              </a:ext>
            </a:extLst>
          </p:cNvPr>
          <p:cNvSpPr/>
          <p:nvPr/>
        </p:nvSpPr>
        <p:spPr>
          <a:xfrm>
            <a:off x="1584960" y="803089"/>
            <a:ext cx="8754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білетін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замандағы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мен «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тиын-тебендер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дәуіріміздегі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алғыр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қабілеттілігінің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растамасы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адамзаттың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жетістіктердің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дүниелердің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лог - abzalsariyev: АҚША тарихы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145" y="2466110"/>
            <a:ext cx="9296400" cy="371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6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D6CB58-A09C-49A9-9358-CE8EA6837A4F}"/>
              </a:ext>
            </a:extLst>
          </p:cNvPr>
          <p:cNvSpPr/>
          <p:nvPr/>
        </p:nvSpPr>
        <p:spPr>
          <a:xfrm>
            <a:off x="1584960" y="803089"/>
            <a:ext cx="8754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нарықтық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айырбас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саудасынан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Археологтар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айырбас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сауданың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алғандығын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айқындайтын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дәлелдер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лог - abzalsariyev: АҚША тарихы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673" y="2479965"/>
            <a:ext cx="7107382" cy="34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6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B43B1AF-9AF7-4B85-8CF4-18EA5CF08D11}"/>
              </a:ext>
            </a:extLst>
          </p:cNvPr>
          <p:cNvSpPr/>
          <p:nvPr/>
        </p:nvSpPr>
        <p:spPr>
          <a:xfrm>
            <a:off x="1280159" y="872839"/>
            <a:ext cx="99317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өндіргіш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күштер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қатынастарының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болғандығы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жаратылысындағы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тауардың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тегіне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байланыстылығын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тауарды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сатуға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айырбастауға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өнімі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десек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өнімінің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тауарға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айналуы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болуының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объективтік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шарттарын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туғызған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елдерде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қолданғаны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мәлім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275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7ECA5EF-7436-44FA-B7F7-268CD9CB7A70}"/>
              </a:ext>
            </a:extLst>
          </p:cNvPr>
          <p:cNvSpPr/>
          <p:nvPr/>
        </p:nvSpPr>
        <p:spPr>
          <a:xfrm>
            <a:off x="1122218" y="858982"/>
            <a:ext cx="9712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Келе-келе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тауардың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бағасы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эквиваленті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түрдегі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тауарға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теңестіріле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тауарлардың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кәдімгі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айғұлағы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Жапония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Океания, Азия мен Африка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мемлекеттерде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лог - abzalsariyev: АҚША тарихы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691" y="2479965"/>
            <a:ext cx="9019309" cy="34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15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EB52773-987D-402F-92F8-970C86CA1E68}"/>
              </a:ext>
            </a:extLst>
          </p:cNvPr>
          <p:cNvSpPr/>
          <p:nvPr/>
        </p:nvSpPr>
        <p:spPr>
          <a:xfrm>
            <a:off x="956604" y="596427"/>
            <a:ext cx="9734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VIII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Қытайда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өнімі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б.э.д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100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Қытайда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уәде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ақшаны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қағазбен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төлеу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идеясы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өмірге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көпестер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өсімқорлар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зергерлер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талаппен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ақшаны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қайтаруды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міндеттейтін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құжаттар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дайындап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шығарған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міндеттемелер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ақшаның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прототипі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лог - abzalsariyev: АҚША тарихы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855" y="3366655"/>
            <a:ext cx="9060871" cy="27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7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61FDBC-E533-4ADE-B868-D5E4723D9408}"/>
              </a:ext>
            </a:extLst>
          </p:cNvPr>
          <p:cNvSpPr/>
          <p:nvPr/>
        </p:nvSpPr>
        <p:spPr>
          <a:xfrm>
            <a:off x="1080656" y="2514991"/>
            <a:ext cx="969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заманға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ақшалардың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қазіргідей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рәсімделуі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қолданысқа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тарихы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1440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оганн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Гуттенберг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станогын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қолданылғанынан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массалық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белең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87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61FDBC-E533-4ADE-B868-D5E4723D9408}"/>
              </a:ext>
            </a:extLst>
          </p:cNvPr>
          <p:cNvSpPr/>
          <p:nvPr/>
        </p:nvSpPr>
        <p:spPr>
          <a:xfrm>
            <a:off x="1080656" y="2514991"/>
            <a:ext cx="969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заманға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ақшалардың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қазіргідей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рәсімделуі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қолданысқа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тарихы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1440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оганн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Гуттенберг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станогын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қолданылғанынан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массалық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белең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https://cf.ppt-online.org/files/slide/f/fUK59uFZsH4nA1PlgQLXYwJB63MDRebt2Gv0CV/slide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05" y="1007165"/>
            <a:ext cx="10681252" cy="499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7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419</Words>
  <Application>Microsoft Office PowerPoint</Application>
  <PresentationFormat>Произвольный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Ақша мәні, шығу тарихы мен қызметтері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Сабақты қорыту</vt:lpstr>
      <vt:lpstr>Сабақты қорыту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Ақшалай айналым заңдылығы</dc:title>
  <dc:creator>Olzhas Bakirov</dc:creator>
  <cp:lastModifiedBy>Айемгуль</cp:lastModifiedBy>
  <cp:revision>13</cp:revision>
  <dcterms:created xsi:type="dcterms:W3CDTF">2017-10-31T16:30:31Z</dcterms:created>
  <dcterms:modified xsi:type="dcterms:W3CDTF">2017-11-09T15:09:06Z</dcterms:modified>
</cp:coreProperties>
</file>