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Default Extension="jpg" ContentType="image/jpeg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8" r:id="rId7"/>
    <p:sldId id="269" r:id="rId8"/>
    <p:sldId id="270" r:id="rId9"/>
    <p:sldId id="271" r:id="rId10"/>
    <p:sldId id="264" r:id="rId11"/>
    <p:sldId id="266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6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4198B3-F776-4341-90C5-CF09BBB16070}" type="doc">
      <dgm:prSet loTypeId="urn:microsoft.com/office/officeart/2005/8/layout/vList3#1" loCatId="pictur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9F0248-8E63-4957-8761-645F970C5116}">
      <dgm:prSet custT="1"/>
      <dgm:spPr/>
      <dgm:t>
        <a:bodyPr/>
        <a:lstStyle/>
        <a:p>
          <a:pPr rtl="0"/>
          <a:r>
            <a:rPr lang="kk-KZ" sz="2800" b="1" dirty="0" smtClean="0">
              <a:solidFill>
                <a:srgbClr val="FF0000"/>
              </a:solidFill>
            </a:rPr>
            <a:t>Дәріс жоспары:</a:t>
          </a:r>
          <a:endParaRPr lang="ru-RU" sz="28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A62F53-B9AA-483B-A9E2-B1D172237AAB}" type="parTrans" cxnId="{BDED81F5-1197-45D3-929D-09EE5FAFB18F}">
      <dgm:prSet/>
      <dgm:spPr/>
      <dgm:t>
        <a:bodyPr/>
        <a:lstStyle/>
        <a:p>
          <a:endParaRPr lang="ru-RU"/>
        </a:p>
      </dgm:t>
    </dgm:pt>
    <dgm:pt modelId="{B508C5EC-9CE3-4714-A10D-9C700AD2F46E}" type="sibTrans" cxnId="{BDED81F5-1197-45D3-929D-09EE5FAFB18F}">
      <dgm:prSet/>
      <dgm:spPr/>
      <dgm:t>
        <a:bodyPr/>
        <a:lstStyle/>
        <a:p>
          <a:endParaRPr lang="ru-RU"/>
        </a:p>
      </dgm:t>
    </dgm:pt>
    <dgm:pt modelId="{13730A85-DC59-42F4-8FBF-E3D8C162D767}">
      <dgm:prSet custT="1"/>
      <dgm:spPr/>
      <dgm:t>
        <a:bodyPr/>
        <a:lstStyle/>
        <a:p>
          <a:pPr rtl="0"/>
          <a:r>
            <a:rPr lang="kk-KZ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1. Ақша – тауар өндірісінің категориясы: пайда болуы және мәні. Ақша теориясы</a:t>
          </a:r>
          <a:endParaRPr lang="ru-RU" sz="2400" b="1" u="none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305300-A462-4995-87CE-699FA6B2EED5}" type="parTrans" cxnId="{8B5DDE2E-7BA9-46F0-9954-115FC1251AD1}">
      <dgm:prSet/>
      <dgm:spPr/>
      <dgm:t>
        <a:bodyPr/>
        <a:lstStyle/>
        <a:p>
          <a:endParaRPr lang="ru-RU"/>
        </a:p>
      </dgm:t>
    </dgm:pt>
    <dgm:pt modelId="{DBBB870B-8E02-48B2-A86D-37FA03BD0998}" type="sibTrans" cxnId="{8B5DDE2E-7BA9-46F0-9954-115FC1251AD1}">
      <dgm:prSet/>
      <dgm:spPr/>
      <dgm:t>
        <a:bodyPr/>
        <a:lstStyle/>
        <a:p>
          <a:endParaRPr lang="ru-RU"/>
        </a:p>
      </dgm:t>
    </dgm:pt>
    <dgm:pt modelId="{34696706-5805-4C6C-B24B-EA7FCF917AD5}">
      <dgm:prSet/>
      <dgm:spPr/>
      <dgm:t>
        <a:bodyPr/>
        <a:lstStyle/>
        <a:p>
          <a:pPr rtl="0"/>
          <a:r>
            <a:rPr lang="kk-KZ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2. Ақша қызметтері</a:t>
          </a:r>
          <a:endParaRPr lang="ru-RU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BC2C2D-7A82-4BE8-962E-7841CFA9A4FE}" type="parTrans" cxnId="{8BA39C03-9A2C-4809-B89C-2ABB02325C8F}">
      <dgm:prSet/>
      <dgm:spPr/>
      <dgm:t>
        <a:bodyPr/>
        <a:lstStyle/>
        <a:p>
          <a:endParaRPr lang="ru-RU"/>
        </a:p>
      </dgm:t>
    </dgm:pt>
    <dgm:pt modelId="{2BFE4C42-B5E7-4B7E-9A42-BAE0BFCD5C31}" type="sibTrans" cxnId="{8BA39C03-9A2C-4809-B89C-2ABB02325C8F}">
      <dgm:prSet/>
      <dgm:spPr/>
      <dgm:t>
        <a:bodyPr/>
        <a:lstStyle/>
        <a:p>
          <a:endParaRPr lang="ru-RU"/>
        </a:p>
      </dgm:t>
    </dgm:pt>
    <dgm:pt modelId="{6C26592D-1D69-4E35-86BF-E538BD46E430}">
      <dgm:prSet/>
      <dgm:spPr/>
      <dgm:t>
        <a:bodyPr/>
        <a:lstStyle/>
        <a:p>
          <a:pPr rtl="0"/>
          <a:r>
            <a:rPr lang="kk-KZ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3. Ақша айналысының жүйесі, мазмұны мен белгіленуі. Ақша айналысы мен ақшаның эволюциясы</a:t>
          </a:r>
          <a:endParaRPr lang="ru-RU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CB6F36-FFD7-4850-8570-A6169B7C08DA}" type="parTrans" cxnId="{F3F65C11-AB6F-4EC6-8C69-F3D9665B6E6A}">
      <dgm:prSet/>
      <dgm:spPr/>
      <dgm:t>
        <a:bodyPr/>
        <a:lstStyle/>
        <a:p>
          <a:endParaRPr lang="ru-RU"/>
        </a:p>
      </dgm:t>
    </dgm:pt>
    <dgm:pt modelId="{BB66E148-7B3F-433F-A043-947483FD3017}" type="sibTrans" cxnId="{F3F65C11-AB6F-4EC6-8C69-F3D9665B6E6A}">
      <dgm:prSet/>
      <dgm:spPr/>
      <dgm:t>
        <a:bodyPr/>
        <a:lstStyle/>
        <a:p>
          <a:endParaRPr lang="ru-RU"/>
        </a:p>
      </dgm:t>
    </dgm:pt>
    <dgm:pt modelId="{D87CA2D2-7355-47DB-B992-248B27E25B67}" type="pres">
      <dgm:prSet presAssocID="{144198B3-F776-4341-90C5-CF09BBB1607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13410F-5046-4412-BA9B-BF648B7F9688}" type="pres">
      <dgm:prSet presAssocID="{F69F0248-8E63-4957-8761-645F970C5116}" presName="composite" presStyleCnt="0"/>
      <dgm:spPr/>
    </dgm:pt>
    <dgm:pt modelId="{1B0ED7FA-85B2-49AC-8218-19CD3EDC08D0}" type="pres">
      <dgm:prSet presAssocID="{F69F0248-8E63-4957-8761-645F970C5116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04458BB-4C98-490B-98BD-C928A901F17C}" type="pres">
      <dgm:prSet presAssocID="{F69F0248-8E63-4957-8761-645F970C5116}" presName="txShp" presStyleLbl="node1" presStyleIdx="0" presStyleCnt="4" custLinFactNeighborX="176" custLinFactNeighborY="-41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61BD3B-F5A9-48A0-B5D4-F37D892F0F68}" type="pres">
      <dgm:prSet presAssocID="{B508C5EC-9CE3-4714-A10D-9C700AD2F46E}" presName="spacing" presStyleCnt="0"/>
      <dgm:spPr/>
    </dgm:pt>
    <dgm:pt modelId="{84E6689A-8251-4D97-94D8-92C31FB30892}" type="pres">
      <dgm:prSet presAssocID="{13730A85-DC59-42F4-8FBF-E3D8C162D767}" presName="composite" presStyleCnt="0"/>
      <dgm:spPr/>
    </dgm:pt>
    <dgm:pt modelId="{4A9A2338-2DA2-4229-9EE3-5595327011B9}" type="pres">
      <dgm:prSet presAssocID="{13730A85-DC59-42F4-8FBF-E3D8C162D767}" presName="imgShp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ACAB8E90-A7C5-458D-A557-802F432BAC74}" type="pres">
      <dgm:prSet presAssocID="{13730A85-DC59-42F4-8FBF-E3D8C162D767}" presName="txShp" presStyleLbl="node1" presStyleIdx="1" presStyleCnt="4" custLinFactNeighborX="-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7AF77E-B2EE-4689-AD80-6C3B7B41CBAE}" type="pres">
      <dgm:prSet presAssocID="{DBBB870B-8E02-48B2-A86D-37FA03BD0998}" presName="spacing" presStyleCnt="0"/>
      <dgm:spPr/>
    </dgm:pt>
    <dgm:pt modelId="{3D95BB0A-1AB1-4D2A-8ADD-B4590796ACF1}" type="pres">
      <dgm:prSet presAssocID="{34696706-5805-4C6C-B24B-EA7FCF917AD5}" presName="composite" presStyleCnt="0"/>
      <dgm:spPr/>
    </dgm:pt>
    <dgm:pt modelId="{52029CAF-BB6D-4092-BCA9-E8F10B82A717}" type="pres">
      <dgm:prSet presAssocID="{34696706-5805-4C6C-B24B-EA7FCF917AD5}" presName="imgShp" presStyleLbl="fgImgPlace1" presStyleIdx="2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D17805E9-1D53-4990-8E08-1ABF29CFD7B1}" type="pres">
      <dgm:prSet presAssocID="{34696706-5805-4C6C-B24B-EA7FCF917AD5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BBE2D0-C0D3-44D2-AC6A-8EF96C1BA58B}" type="pres">
      <dgm:prSet presAssocID="{2BFE4C42-B5E7-4B7E-9A42-BAE0BFCD5C31}" presName="spacing" presStyleCnt="0"/>
      <dgm:spPr/>
    </dgm:pt>
    <dgm:pt modelId="{1ACD26FF-C857-41D5-A1C2-127D60121954}" type="pres">
      <dgm:prSet presAssocID="{6C26592D-1D69-4E35-86BF-E538BD46E430}" presName="composite" presStyleCnt="0"/>
      <dgm:spPr/>
    </dgm:pt>
    <dgm:pt modelId="{213E3D47-4AF9-4A7E-B7F4-F85A8D2F7A6E}" type="pres">
      <dgm:prSet presAssocID="{6C26592D-1D69-4E35-86BF-E538BD46E430}" presName="imgShp" presStyleLbl="fgImgPlace1" presStyleIdx="3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0C218B62-30CE-441C-BD16-B48CBAEB0FD5}" type="pres">
      <dgm:prSet presAssocID="{6C26592D-1D69-4E35-86BF-E538BD46E430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ED81F5-1197-45D3-929D-09EE5FAFB18F}" srcId="{144198B3-F776-4341-90C5-CF09BBB16070}" destId="{F69F0248-8E63-4957-8761-645F970C5116}" srcOrd="0" destOrd="0" parTransId="{CAA62F53-B9AA-483B-A9E2-B1D172237AAB}" sibTransId="{B508C5EC-9CE3-4714-A10D-9C700AD2F46E}"/>
    <dgm:cxn modelId="{A30CBCC5-750D-445F-A78A-9AA33EB03207}" type="presOf" srcId="{34696706-5805-4C6C-B24B-EA7FCF917AD5}" destId="{D17805E9-1D53-4990-8E08-1ABF29CFD7B1}" srcOrd="0" destOrd="0" presId="urn:microsoft.com/office/officeart/2005/8/layout/vList3#1"/>
    <dgm:cxn modelId="{9566F241-3BEA-4E9E-A3A5-8F5914909E6A}" type="presOf" srcId="{F69F0248-8E63-4957-8761-645F970C5116}" destId="{404458BB-4C98-490B-98BD-C928A901F17C}" srcOrd="0" destOrd="0" presId="urn:microsoft.com/office/officeart/2005/8/layout/vList3#1"/>
    <dgm:cxn modelId="{F3F65C11-AB6F-4EC6-8C69-F3D9665B6E6A}" srcId="{144198B3-F776-4341-90C5-CF09BBB16070}" destId="{6C26592D-1D69-4E35-86BF-E538BD46E430}" srcOrd="3" destOrd="0" parTransId="{9FCB6F36-FFD7-4850-8570-A6169B7C08DA}" sibTransId="{BB66E148-7B3F-433F-A043-947483FD3017}"/>
    <dgm:cxn modelId="{5079FAAB-A84F-4D2B-8AE0-B3D233A39A59}" type="presOf" srcId="{6C26592D-1D69-4E35-86BF-E538BD46E430}" destId="{0C218B62-30CE-441C-BD16-B48CBAEB0FD5}" srcOrd="0" destOrd="0" presId="urn:microsoft.com/office/officeart/2005/8/layout/vList3#1"/>
    <dgm:cxn modelId="{8BA39C03-9A2C-4809-B89C-2ABB02325C8F}" srcId="{144198B3-F776-4341-90C5-CF09BBB16070}" destId="{34696706-5805-4C6C-B24B-EA7FCF917AD5}" srcOrd="2" destOrd="0" parTransId="{1EBC2C2D-7A82-4BE8-962E-7841CFA9A4FE}" sibTransId="{2BFE4C42-B5E7-4B7E-9A42-BAE0BFCD5C31}"/>
    <dgm:cxn modelId="{8B5DDE2E-7BA9-46F0-9954-115FC1251AD1}" srcId="{144198B3-F776-4341-90C5-CF09BBB16070}" destId="{13730A85-DC59-42F4-8FBF-E3D8C162D767}" srcOrd="1" destOrd="0" parTransId="{74305300-A462-4995-87CE-699FA6B2EED5}" sibTransId="{DBBB870B-8E02-48B2-A86D-37FA03BD0998}"/>
    <dgm:cxn modelId="{E1959895-3708-430C-9F3E-8DAA0948C190}" type="presOf" srcId="{144198B3-F776-4341-90C5-CF09BBB16070}" destId="{D87CA2D2-7355-47DB-B992-248B27E25B67}" srcOrd="0" destOrd="0" presId="urn:microsoft.com/office/officeart/2005/8/layout/vList3#1"/>
    <dgm:cxn modelId="{82C7DBE3-1EF8-448F-9D83-13C398804B05}" type="presOf" srcId="{13730A85-DC59-42F4-8FBF-E3D8C162D767}" destId="{ACAB8E90-A7C5-458D-A557-802F432BAC74}" srcOrd="0" destOrd="0" presId="urn:microsoft.com/office/officeart/2005/8/layout/vList3#1"/>
    <dgm:cxn modelId="{3BA173FD-E283-43AD-BACA-18C96235CB97}" type="presParOf" srcId="{D87CA2D2-7355-47DB-B992-248B27E25B67}" destId="{0213410F-5046-4412-BA9B-BF648B7F9688}" srcOrd="0" destOrd="0" presId="urn:microsoft.com/office/officeart/2005/8/layout/vList3#1"/>
    <dgm:cxn modelId="{B43E1EFA-D672-42E8-B90A-9C3D9082F670}" type="presParOf" srcId="{0213410F-5046-4412-BA9B-BF648B7F9688}" destId="{1B0ED7FA-85B2-49AC-8218-19CD3EDC08D0}" srcOrd="0" destOrd="0" presId="urn:microsoft.com/office/officeart/2005/8/layout/vList3#1"/>
    <dgm:cxn modelId="{AC91A8EB-6454-4AB5-B0CB-B48120B3B775}" type="presParOf" srcId="{0213410F-5046-4412-BA9B-BF648B7F9688}" destId="{404458BB-4C98-490B-98BD-C928A901F17C}" srcOrd="1" destOrd="0" presId="urn:microsoft.com/office/officeart/2005/8/layout/vList3#1"/>
    <dgm:cxn modelId="{D7D63EBF-327C-4512-B4F3-86D30803D2F0}" type="presParOf" srcId="{D87CA2D2-7355-47DB-B992-248B27E25B67}" destId="{5061BD3B-F5A9-48A0-B5D4-F37D892F0F68}" srcOrd="1" destOrd="0" presId="urn:microsoft.com/office/officeart/2005/8/layout/vList3#1"/>
    <dgm:cxn modelId="{9BA029E9-B113-4B37-B020-E4388C21E3AC}" type="presParOf" srcId="{D87CA2D2-7355-47DB-B992-248B27E25B67}" destId="{84E6689A-8251-4D97-94D8-92C31FB30892}" srcOrd="2" destOrd="0" presId="urn:microsoft.com/office/officeart/2005/8/layout/vList3#1"/>
    <dgm:cxn modelId="{2DF52996-B9F5-4110-8982-993AE7CF5FBE}" type="presParOf" srcId="{84E6689A-8251-4D97-94D8-92C31FB30892}" destId="{4A9A2338-2DA2-4229-9EE3-5595327011B9}" srcOrd="0" destOrd="0" presId="urn:microsoft.com/office/officeart/2005/8/layout/vList3#1"/>
    <dgm:cxn modelId="{6690284F-C363-4631-89D9-47F5D047C5FB}" type="presParOf" srcId="{84E6689A-8251-4D97-94D8-92C31FB30892}" destId="{ACAB8E90-A7C5-458D-A557-802F432BAC74}" srcOrd="1" destOrd="0" presId="urn:microsoft.com/office/officeart/2005/8/layout/vList3#1"/>
    <dgm:cxn modelId="{453361F3-3F9E-4A09-A4B5-4B7528E7E7F7}" type="presParOf" srcId="{D87CA2D2-7355-47DB-B992-248B27E25B67}" destId="{C07AF77E-B2EE-4689-AD80-6C3B7B41CBAE}" srcOrd="3" destOrd="0" presId="urn:microsoft.com/office/officeart/2005/8/layout/vList3#1"/>
    <dgm:cxn modelId="{62AA99F9-F144-446E-8570-5CCB3E4D7B8B}" type="presParOf" srcId="{D87CA2D2-7355-47DB-B992-248B27E25B67}" destId="{3D95BB0A-1AB1-4D2A-8ADD-B4590796ACF1}" srcOrd="4" destOrd="0" presId="urn:microsoft.com/office/officeart/2005/8/layout/vList3#1"/>
    <dgm:cxn modelId="{8452CC03-1A0B-490B-A2C2-2C2383AFCF5E}" type="presParOf" srcId="{3D95BB0A-1AB1-4D2A-8ADD-B4590796ACF1}" destId="{52029CAF-BB6D-4092-BCA9-E8F10B82A717}" srcOrd="0" destOrd="0" presId="urn:microsoft.com/office/officeart/2005/8/layout/vList3#1"/>
    <dgm:cxn modelId="{F7836801-B5DA-4AE6-B611-1571BDD6AF4D}" type="presParOf" srcId="{3D95BB0A-1AB1-4D2A-8ADD-B4590796ACF1}" destId="{D17805E9-1D53-4990-8E08-1ABF29CFD7B1}" srcOrd="1" destOrd="0" presId="urn:microsoft.com/office/officeart/2005/8/layout/vList3#1"/>
    <dgm:cxn modelId="{F32A29F9-51ED-4AF8-82D8-CEC7BD81D970}" type="presParOf" srcId="{D87CA2D2-7355-47DB-B992-248B27E25B67}" destId="{FDBBE2D0-C0D3-44D2-AC6A-8EF96C1BA58B}" srcOrd="5" destOrd="0" presId="urn:microsoft.com/office/officeart/2005/8/layout/vList3#1"/>
    <dgm:cxn modelId="{42BA7996-57CB-4201-AF61-7CF3C2E40753}" type="presParOf" srcId="{D87CA2D2-7355-47DB-B992-248B27E25B67}" destId="{1ACD26FF-C857-41D5-A1C2-127D60121954}" srcOrd="6" destOrd="0" presId="urn:microsoft.com/office/officeart/2005/8/layout/vList3#1"/>
    <dgm:cxn modelId="{101A31F2-3CE4-4425-831B-FF524929AF23}" type="presParOf" srcId="{1ACD26FF-C857-41D5-A1C2-127D60121954}" destId="{213E3D47-4AF9-4A7E-B7F4-F85A8D2F7A6E}" srcOrd="0" destOrd="0" presId="urn:microsoft.com/office/officeart/2005/8/layout/vList3#1"/>
    <dgm:cxn modelId="{7A895F9F-C56B-4025-8093-DC984A0657AF}" type="presParOf" srcId="{1ACD26FF-C857-41D5-A1C2-127D60121954}" destId="{0C218B62-30CE-441C-BD16-B48CBAEB0FD5}" srcOrd="1" destOrd="0" presId="urn:microsoft.com/office/officeart/2005/8/layout/vList3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4458BB-4C98-490B-98BD-C928A901F17C}">
      <dsp:nvSpPr>
        <dsp:cNvPr id="0" name=""/>
        <dsp:cNvSpPr/>
      </dsp:nvSpPr>
      <dsp:spPr>
        <a:xfrm rot="10800000">
          <a:off x="2135388" y="637"/>
          <a:ext cx="7535831" cy="9490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8510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</a:t>
          </a:r>
          <a:r>
            <a:rPr lang="kk-KZ" sz="2800" b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оспары: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372653" y="637"/>
        <a:ext cx="7298566" cy="949061"/>
      </dsp:txXfrm>
    </dsp:sp>
    <dsp:sp modelId="{1B0ED7FA-85B2-49AC-8218-19CD3EDC08D0}">
      <dsp:nvSpPr>
        <dsp:cNvPr id="0" name=""/>
        <dsp:cNvSpPr/>
      </dsp:nvSpPr>
      <dsp:spPr>
        <a:xfrm>
          <a:off x="1660857" y="637"/>
          <a:ext cx="949061" cy="94906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CAB8E90-A7C5-458D-A557-802F432BAC74}">
      <dsp:nvSpPr>
        <dsp:cNvPr id="0" name=""/>
        <dsp:cNvSpPr/>
      </dsp:nvSpPr>
      <dsp:spPr>
        <a:xfrm rot="10800000">
          <a:off x="2093790" y="1233000"/>
          <a:ext cx="7535831" cy="9490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8510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kk-KZ" altLang="ru-RU" sz="2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rPr>
            <a:t>Қаржылық   нарық </a:t>
          </a:r>
          <a:endParaRPr lang="ru-RU" sz="2400" b="1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331055" y="1233000"/>
        <a:ext cx="7298566" cy="949061"/>
      </dsp:txXfrm>
    </dsp:sp>
    <dsp:sp modelId="{4A9A2338-2DA2-4229-9EE3-5595327011B9}">
      <dsp:nvSpPr>
        <dsp:cNvPr id="0" name=""/>
        <dsp:cNvSpPr/>
      </dsp:nvSpPr>
      <dsp:spPr>
        <a:xfrm>
          <a:off x="1660857" y="1233000"/>
          <a:ext cx="949061" cy="949061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17805E9-1D53-4990-8E08-1ABF29CFD7B1}">
      <dsp:nvSpPr>
        <dsp:cNvPr id="0" name=""/>
        <dsp:cNvSpPr/>
      </dsp:nvSpPr>
      <dsp:spPr>
        <a:xfrm rot="10800000">
          <a:off x="2135388" y="2465363"/>
          <a:ext cx="7535831" cy="9490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8510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Қаржы</a:t>
          </a:r>
          <a:r>
            <a:rPr lang="ru-RU" sz="2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нарығы</a:t>
          </a:r>
          <a:r>
            <a:rPr lang="ru-RU" sz="2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туралы</a:t>
          </a:r>
          <a:r>
            <a:rPr lang="ru-RU" sz="2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толық</a:t>
          </a:r>
          <a:r>
            <a:rPr lang="ru-RU" sz="2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мәлімет</a:t>
          </a:r>
          <a:r>
            <a:rPr lang="ru-RU" sz="2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372653" y="2465363"/>
        <a:ext cx="7298566" cy="949061"/>
      </dsp:txXfrm>
    </dsp:sp>
    <dsp:sp modelId="{52029CAF-BB6D-4092-BCA9-E8F10B82A717}">
      <dsp:nvSpPr>
        <dsp:cNvPr id="0" name=""/>
        <dsp:cNvSpPr/>
      </dsp:nvSpPr>
      <dsp:spPr>
        <a:xfrm>
          <a:off x="1660857" y="2465363"/>
          <a:ext cx="949061" cy="949061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C218B62-30CE-441C-BD16-B48CBAEB0FD5}">
      <dsp:nvSpPr>
        <dsp:cNvPr id="0" name=""/>
        <dsp:cNvSpPr/>
      </dsp:nvSpPr>
      <dsp:spPr>
        <a:xfrm rot="10800000">
          <a:off x="2135388" y="3697727"/>
          <a:ext cx="7535831" cy="9490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8510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Қаржы</a:t>
          </a:r>
          <a:r>
            <a:rPr lang="ru-RU" sz="2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нарығының</a:t>
          </a:r>
          <a:r>
            <a:rPr lang="ru-RU" sz="2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түрлері</a:t>
          </a:r>
          <a:endParaRPr lang="ru-RU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372653" y="3697727"/>
        <a:ext cx="7298566" cy="949061"/>
      </dsp:txXfrm>
    </dsp:sp>
    <dsp:sp modelId="{213E3D47-4AF9-4A7E-B7F4-F85A8D2F7A6E}">
      <dsp:nvSpPr>
        <dsp:cNvPr id="0" name=""/>
        <dsp:cNvSpPr/>
      </dsp:nvSpPr>
      <dsp:spPr>
        <a:xfrm>
          <a:off x="1660857" y="3697727"/>
          <a:ext cx="949061" cy="949061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554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3662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3666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9588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1948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6925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492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085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998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736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173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247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071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309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069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63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251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4F140-52E6-43EC-A5B5-DC4B38A676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0227E-2C19-4650-9674-4C9DB1C07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26253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93358623"/>
              </p:ext>
            </p:extLst>
          </p:nvPr>
        </p:nvGraphicFramePr>
        <p:xfrm>
          <a:off x="314363" y="1084367"/>
          <a:ext cx="11332077" cy="4647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13554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98504" y="636104"/>
            <a:ext cx="7076661" cy="548640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</a:t>
            </a:r>
            <a:r>
              <a:rPr lang="ru-RU" sz="2800" dirty="0" err="1" smtClean="0"/>
              <a:t>Қазақстан</a:t>
            </a:r>
            <a:r>
              <a:rPr lang="ru-RU" sz="2800" dirty="0" smtClean="0"/>
              <a:t> </a:t>
            </a:r>
            <a:r>
              <a:rPr lang="ru-RU" sz="2800" dirty="0" err="1" smtClean="0"/>
              <a:t>Республикасының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Президенті</a:t>
            </a:r>
            <a:r>
              <a:rPr lang="ru-RU" sz="2800" dirty="0" smtClean="0"/>
              <a:t> </a:t>
            </a:r>
            <a:r>
              <a:rPr lang="ru-RU" sz="2800" dirty="0" err="1" smtClean="0"/>
              <a:t>Н.Ә.Назарбаев</a:t>
            </a:r>
            <a:r>
              <a:rPr lang="ru-RU" sz="2800" dirty="0" smtClean="0"/>
              <a:t>: «</a:t>
            </a:r>
            <a:r>
              <a:rPr lang="ru-RU" sz="2800" dirty="0" err="1" smtClean="0"/>
              <a:t>Біз</a:t>
            </a:r>
            <a:r>
              <a:rPr lang="ru-RU" sz="2800" dirty="0" smtClean="0"/>
              <a:t> </a:t>
            </a:r>
            <a:r>
              <a:rPr lang="ru-RU" sz="2800" dirty="0" err="1" smtClean="0"/>
              <a:t>ұлттық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ақшамызды</a:t>
            </a:r>
            <a:r>
              <a:rPr lang="ru-RU" sz="2800" dirty="0" smtClean="0"/>
              <a:t> </a:t>
            </a:r>
            <a:r>
              <a:rPr lang="ru-RU" sz="2800" dirty="0" err="1" smtClean="0"/>
              <a:t>бір-ақ</a:t>
            </a:r>
            <a:r>
              <a:rPr lang="ru-RU" sz="2800" dirty="0" smtClean="0"/>
              <a:t> </a:t>
            </a:r>
            <a:r>
              <a:rPr lang="ru-RU" sz="2800" dirty="0" err="1" smtClean="0"/>
              <a:t>рет</a:t>
            </a:r>
            <a:r>
              <a:rPr lang="ru-RU" sz="2800" dirty="0" smtClean="0"/>
              <a:t> </a:t>
            </a:r>
            <a:r>
              <a:rPr lang="ru-RU" sz="2800" dirty="0" err="1" smtClean="0"/>
              <a:t>және</a:t>
            </a:r>
            <a:r>
              <a:rPr lang="ru-RU" sz="2800" dirty="0" smtClean="0"/>
              <a:t> </a:t>
            </a:r>
            <a:r>
              <a:rPr lang="ru-RU" sz="2800" dirty="0" err="1" smtClean="0"/>
              <a:t>бір</a:t>
            </a:r>
            <a:r>
              <a:rPr lang="ru-RU" sz="2800" dirty="0" smtClean="0"/>
              <a:t> </a:t>
            </a:r>
            <a:r>
              <a:rPr lang="ru-RU" sz="2800" dirty="0" err="1" smtClean="0"/>
              <a:t>атаумен</a:t>
            </a:r>
            <a:r>
              <a:rPr lang="ru-RU" sz="2800" dirty="0" smtClean="0"/>
              <a:t> </a:t>
            </a:r>
            <a:r>
              <a:rPr lang="ru-RU" sz="2800" dirty="0" err="1" smtClean="0"/>
              <a:t>шығаруымыз</a:t>
            </a:r>
            <a:r>
              <a:rPr lang="ru-RU" sz="2800" dirty="0" smtClean="0"/>
              <a:t> </a:t>
            </a:r>
            <a:r>
              <a:rPr lang="ru-RU" sz="2800" dirty="0" err="1" smtClean="0"/>
              <a:t>керек</a:t>
            </a:r>
            <a:r>
              <a:rPr lang="ru-RU" sz="2800" dirty="0" smtClean="0"/>
              <a:t>. </a:t>
            </a:r>
            <a:r>
              <a:rPr lang="ru-RU" sz="2800" dirty="0" err="1" smtClean="0"/>
              <a:t>Екінші</a:t>
            </a:r>
            <a:r>
              <a:rPr lang="ru-RU" sz="2800" dirty="0" smtClean="0"/>
              <a:t> </a:t>
            </a:r>
            <a:r>
              <a:rPr lang="ru-RU" sz="2800" dirty="0" err="1" smtClean="0"/>
              <a:t>қайтара</a:t>
            </a:r>
            <a:r>
              <a:rPr lang="ru-RU" sz="2800" dirty="0" smtClean="0"/>
              <a:t> </a:t>
            </a:r>
            <a:r>
              <a:rPr lang="ru-RU" sz="2800" dirty="0" err="1" smtClean="0"/>
              <a:t>оның</a:t>
            </a:r>
            <a:r>
              <a:rPr lang="ru-RU" sz="2800" dirty="0" smtClean="0"/>
              <a:t> </a:t>
            </a:r>
            <a:r>
              <a:rPr lang="ru-RU" sz="2800" dirty="0" err="1" smtClean="0"/>
              <a:t>аты</a:t>
            </a:r>
            <a:r>
              <a:rPr lang="ru-RU" sz="2800" dirty="0" smtClean="0"/>
              <a:t> </a:t>
            </a:r>
            <a:r>
              <a:rPr lang="ru-RU" sz="2800" dirty="0" err="1" smtClean="0"/>
              <a:t>өзгермейді</a:t>
            </a:r>
            <a:r>
              <a:rPr lang="ru-RU" sz="2800" dirty="0" smtClean="0"/>
              <a:t>. </a:t>
            </a:r>
            <a:r>
              <a:rPr lang="ru-RU" sz="2800" dirty="0" err="1" smtClean="0"/>
              <a:t>Сондықтан</a:t>
            </a:r>
            <a:r>
              <a:rPr lang="ru-RU" sz="2800" dirty="0" smtClean="0"/>
              <a:t> оны </a:t>
            </a:r>
            <a:r>
              <a:rPr lang="ru-RU" sz="2800" dirty="0" err="1" smtClean="0"/>
              <a:t>әбден</a:t>
            </a:r>
            <a:r>
              <a:rPr lang="ru-RU" sz="2800" dirty="0" smtClean="0"/>
              <a:t> </a:t>
            </a:r>
            <a:r>
              <a:rPr lang="ru-RU" sz="2800" dirty="0" err="1" smtClean="0"/>
              <a:t>зерттеп</a:t>
            </a:r>
            <a:r>
              <a:rPr lang="ru-RU" sz="2800" dirty="0" smtClean="0"/>
              <a:t> </a:t>
            </a:r>
            <a:r>
              <a:rPr lang="ru-RU" sz="2800" dirty="0" err="1" smtClean="0"/>
              <a:t>барып</a:t>
            </a:r>
            <a:r>
              <a:rPr lang="ru-RU" sz="2800" dirty="0" smtClean="0"/>
              <a:t>, </a:t>
            </a:r>
            <a:r>
              <a:rPr lang="ru-RU" sz="2800" dirty="0" err="1" smtClean="0"/>
              <a:t>бір</a:t>
            </a:r>
            <a:r>
              <a:rPr lang="ru-RU" sz="2800" dirty="0" smtClean="0"/>
              <a:t> </a:t>
            </a:r>
            <a:r>
              <a:rPr lang="ru-RU" sz="2800" dirty="0" err="1" smtClean="0"/>
              <a:t>шешімге</a:t>
            </a:r>
            <a:r>
              <a:rPr lang="ru-RU" sz="2800" dirty="0" smtClean="0"/>
              <a:t> </a:t>
            </a:r>
            <a:r>
              <a:rPr lang="ru-RU" sz="2800" dirty="0" err="1" smtClean="0"/>
              <a:t>келуіміз</a:t>
            </a:r>
            <a:r>
              <a:rPr lang="ru-RU" sz="2800" dirty="0" smtClean="0"/>
              <a:t> </a:t>
            </a:r>
            <a:r>
              <a:rPr lang="ru-RU" sz="2800" dirty="0" err="1" smtClean="0"/>
              <a:t>қажет</a:t>
            </a:r>
            <a:r>
              <a:rPr lang="ru-RU" sz="2800" dirty="0" smtClean="0"/>
              <a:t>»,- </a:t>
            </a:r>
            <a:r>
              <a:rPr lang="ru-RU" sz="2800" dirty="0" err="1" smtClean="0"/>
              <a:t>деді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Рисунок 3" descr="https://im0-tub-kz.yandex.net/i?id=41520af9e5a751c20db94e48c5db4cda&amp;n=1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6836" y="954157"/>
            <a:ext cx="4134677" cy="4770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02326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0" y="235526"/>
            <a:ext cx="11762509" cy="64700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       </a:t>
            </a:r>
            <a:r>
              <a:rPr lang="ru-RU" sz="3200" dirty="0" err="1" smtClean="0"/>
              <a:t>Ең</a:t>
            </a:r>
            <a:r>
              <a:rPr lang="ru-RU" sz="3200" dirty="0" smtClean="0"/>
              <a:t> </a:t>
            </a:r>
            <a:r>
              <a:rPr lang="ru-RU" sz="3200" dirty="0" err="1" smtClean="0"/>
              <a:t>алғашқы</a:t>
            </a:r>
            <a:r>
              <a:rPr lang="ru-RU" sz="3200" dirty="0" smtClean="0"/>
              <a:t> </a:t>
            </a:r>
            <a:r>
              <a:rPr lang="ru-RU" sz="3200" dirty="0" err="1" smtClean="0"/>
              <a:t>теңге</a:t>
            </a:r>
            <a:r>
              <a:rPr lang="ru-RU" sz="3200" dirty="0" smtClean="0"/>
              <a:t> </a:t>
            </a:r>
            <a:r>
              <a:rPr lang="ru-RU" sz="3200" dirty="0" err="1" smtClean="0"/>
              <a:t>партиясы</a:t>
            </a:r>
            <a:r>
              <a:rPr lang="ru-RU" sz="3200" dirty="0" smtClean="0"/>
              <a:t> </a:t>
            </a:r>
            <a:r>
              <a:rPr lang="ru-RU" sz="3200" dirty="0" err="1" smtClean="0"/>
              <a:t>Англияның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ең</a:t>
            </a:r>
            <a:r>
              <a:rPr lang="ru-RU" sz="3200" dirty="0" smtClean="0"/>
              <a:t> </a:t>
            </a:r>
            <a:r>
              <a:rPr lang="ru-RU" sz="3200" dirty="0" err="1" smtClean="0"/>
              <a:t>көне</a:t>
            </a:r>
            <a:r>
              <a:rPr lang="ru-RU" sz="3200" dirty="0" smtClean="0"/>
              <a:t> </a:t>
            </a:r>
            <a:r>
              <a:rPr lang="ru-RU" sz="3200" dirty="0" err="1" smtClean="0"/>
              <a:t>әрі</a:t>
            </a:r>
            <a:r>
              <a:rPr lang="ru-RU" sz="3200" dirty="0" smtClean="0"/>
              <a:t> </a:t>
            </a:r>
            <a:r>
              <a:rPr lang="ru-RU" sz="3200" dirty="0" err="1" smtClean="0"/>
              <a:t>әйгілі</a:t>
            </a:r>
            <a:r>
              <a:rPr lang="ru-RU" sz="3200" dirty="0" smtClean="0"/>
              <a:t> «</a:t>
            </a:r>
            <a:r>
              <a:rPr lang="ru-RU" sz="3200" dirty="0" err="1" smtClean="0"/>
              <a:t>Харрисон</a:t>
            </a:r>
            <a:r>
              <a:rPr lang="ru-RU" sz="3200" dirty="0" smtClean="0"/>
              <a:t> </a:t>
            </a:r>
            <a:r>
              <a:rPr lang="ru-RU" sz="3200" dirty="0" err="1" smtClean="0"/>
              <a:t>және</a:t>
            </a:r>
            <a:r>
              <a:rPr lang="ru-RU" sz="3200" dirty="0" smtClean="0"/>
              <a:t> </a:t>
            </a:r>
            <a:r>
              <a:rPr lang="ru-RU" sz="3200" dirty="0" err="1" smtClean="0"/>
              <a:t>ұлдары</a:t>
            </a:r>
            <a:r>
              <a:rPr lang="ru-RU" sz="3200" dirty="0" smtClean="0"/>
              <a:t>»</a:t>
            </a:r>
            <a:r>
              <a:rPr lang="ru-RU" sz="3200" dirty="0" err="1" smtClean="0"/>
              <a:t>фабрикасында</a:t>
            </a:r>
            <a:r>
              <a:rPr lang="ru-RU" sz="3200" dirty="0" smtClean="0"/>
              <a:t> </a:t>
            </a:r>
            <a:r>
              <a:rPr lang="ru-RU" sz="3200" dirty="0" err="1" smtClean="0"/>
              <a:t>басылып</a:t>
            </a:r>
            <a:r>
              <a:rPr lang="ru-RU" sz="3200" dirty="0" smtClean="0"/>
              <a:t> </a:t>
            </a:r>
            <a:r>
              <a:rPr lang="ru-RU" sz="3200" dirty="0" err="1" smtClean="0"/>
              <a:t>шықты</a:t>
            </a:r>
            <a:r>
              <a:rPr lang="ru-RU" sz="3200" dirty="0" smtClean="0"/>
              <a:t>. </a:t>
            </a:r>
            <a:r>
              <a:rPr lang="ru-RU" sz="3200" dirty="0" err="1" smtClean="0"/>
              <a:t>Теңгенің</a:t>
            </a:r>
            <a:r>
              <a:rPr lang="ru-RU" sz="3200" dirty="0" smtClean="0"/>
              <a:t> </a:t>
            </a:r>
            <a:r>
              <a:rPr lang="ru-RU" sz="3200" dirty="0" err="1" smtClean="0"/>
              <a:t>алғашқы</a:t>
            </a:r>
            <a:r>
              <a:rPr lang="ru-RU" sz="3200" dirty="0" smtClean="0"/>
              <a:t> </a:t>
            </a:r>
            <a:r>
              <a:rPr lang="ru-RU" sz="3200" dirty="0" err="1" smtClean="0"/>
              <a:t>партияларын</a:t>
            </a:r>
            <a:r>
              <a:rPr lang="ru-RU" sz="3200" dirty="0" smtClean="0"/>
              <a:t> </a:t>
            </a:r>
            <a:r>
              <a:rPr lang="ru-RU" sz="3200" dirty="0" err="1" smtClean="0"/>
              <a:t>сақтау</a:t>
            </a:r>
            <a:r>
              <a:rPr lang="ru-RU" sz="3200" dirty="0" smtClean="0"/>
              <a:t> </a:t>
            </a:r>
            <a:r>
              <a:rPr lang="ru-RU" sz="3200" dirty="0" err="1" smtClean="0"/>
              <a:t>үшін</a:t>
            </a:r>
            <a:r>
              <a:rPr lang="ru-RU" sz="3200" dirty="0" smtClean="0"/>
              <a:t> </a:t>
            </a:r>
            <a:r>
              <a:rPr lang="ru-RU" sz="3200" dirty="0" err="1" smtClean="0"/>
              <a:t>арнайы</a:t>
            </a:r>
            <a:r>
              <a:rPr lang="ru-RU" sz="3200" dirty="0" smtClean="0"/>
              <a:t> </a:t>
            </a:r>
            <a:r>
              <a:rPr lang="ru-RU" sz="3200" dirty="0" err="1" smtClean="0"/>
              <a:t>жер</a:t>
            </a:r>
            <a:r>
              <a:rPr lang="ru-RU" sz="3200" dirty="0" smtClean="0"/>
              <a:t> </a:t>
            </a:r>
            <a:r>
              <a:rPr lang="ru-RU" sz="3200" dirty="0" err="1" smtClean="0"/>
              <a:t>асты</a:t>
            </a:r>
            <a:r>
              <a:rPr lang="ru-RU" sz="3200" dirty="0" smtClean="0"/>
              <a:t> </a:t>
            </a:r>
            <a:r>
              <a:rPr lang="ru-RU" sz="3200" dirty="0" err="1" smtClean="0"/>
              <a:t>қоймалары</a:t>
            </a:r>
            <a:r>
              <a:rPr lang="ru-RU" sz="3200" dirty="0" smtClean="0"/>
              <a:t> </a:t>
            </a:r>
            <a:r>
              <a:rPr lang="ru-RU" sz="3200" dirty="0" err="1" smtClean="0"/>
              <a:t>дайындалған</a:t>
            </a:r>
            <a:r>
              <a:rPr lang="ru-RU" sz="3200" dirty="0" smtClean="0"/>
              <a:t>. </a:t>
            </a:r>
            <a:r>
              <a:rPr lang="ru-RU" sz="3200" dirty="0" err="1" smtClean="0"/>
              <a:t>Оларды</a:t>
            </a:r>
            <a:r>
              <a:rPr lang="ru-RU" sz="3200" dirty="0" smtClean="0"/>
              <a:t> </a:t>
            </a:r>
            <a:r>
              <a:rPr lang="ru-RU" sz="3200" dirty="0" err="1" smtClean="0"/>
              <a:t>төрт</a:t>
            </a:r>
            <a:r>
              <a:rPr lang="ru-RU" sz="3200" dirty="0" smtClean="0"/>
              <a:t> ИЛ-86 </a:t>
            </a:r>
            <a:r>
              <a:rPr lang="ru-RU" sz="3200" dirty="0" err="1" smtClean="0"/>
              <a:t>ұшақтары</a:t>
            </a:r>
            <a:r>
              <a:rPr lang="ru-RU" sz="3200" dirty="0" smtClean="0"/>
              <a:t> </a:t>
            </a:r>
            <a:r>
              <a:rPr lang="ru-RU" sz="3200" dirty="0" err="1" smtClean="0"/>
              <a:t>тасыды</a:t>
            </a:r>
            <a:r>
              <a:rPr lang="ru-RU" sz="3200" dirty="0" smtClean="0"/>
              <a:t>. </a:t>
            </a:r>
            <a:r>
              <a:rPr lang="ru-RU" sz="3200" dirty="0" err="1" smtClean="0"/>
              <a:t>Бір</a:t>
            </a:r>
            <a:r>
              <a:rPr lang="ru-RU" sz="3200" dirty="0" smtClean="0"/>
              <a:t> </a:t>
            </a:r>
            <a:r>
              <a:rPr lang="ru-RU" sz="3200" dirty="0" err="1" smtClean="0"/>
              <a:t>аптаның</a:t>
            </a:r>
            <a:r>
              <a:rPr lang="ru-RU" sz="3200" dirty="0" smtClean="0"/>
              <a:t> </a:t>
            </a:r>
            <a:r>
              <a:rPr lang="ru-RU" sz="3200" dirty="0" err="1" smtClean="0"/>
              <a:t>ішінде</a:t>
            </a:r>
            <a:r>
              <a:rPr lang="ru-RU" sz="3200" dirty="0" smtClean="0"/>
              <a:t> </a:t>
            </a:r>
            <a:r>
              <a:rPr lang="ru-RU" sz="3200" dirty="0" err="1" smtClean="0"/>
              <a:t>олар</a:t>
            </a:r>
            <a:r>
              <a:rPr lang="ru-RU" sz="3200" dirty="0" smtClean="0"/>
              <a:t> </a:t>
            </a:r>
            <a:r>
              <a:rPr lang="ru-RU" sz="3200" dirty="0" err="1" smtClean="0"/>
              <a:t>Лондонға</a:t>
            </a:r>
            <a:r>
              <a:rPr lang="ru-RU" sz="3200" dirty="0" smtClean="0"/>
              <a:t> 18 </a:t>
            </a:r>
            <a:r>
              <a:rPr lang="ru-RU" sz="3200" dirty="0" err="1" smtClean="0"/>
              <a:t>рет</a:t>
            </a:r>
            <a:r>
              <a:rPr lang="ru-RU" sz="3200" dirty="0" smtClean="0"/>
              <a:t> </a:t>
            </a:r>
            <a:r>
              <a:rPr lang="ru-RU" sz="3200" dirty="0" err="1" smtClean="0"/>
              <a:t>ұшып</a:t>
            </a:r>
            <a:r>
              <a:rPr lang="ru-RU" sz="3200" dirty="0" smtClean="0"/>
              <a:t> </a:t>
            </a:r>
            <a:r>
              <a:rPr lang="ru-RU" sz="3200" dirty="0" err="1" smtClean="0"/>
              <a:t>барып-қайтып</a:t>
            </a:r>
            <a:r>
              <a:rPr lang="ru-RU" sz="3200" dirty="0" smtClean="0"/>
              <a:t> </a:t>
            </a:r>
            <a:r>
              <a:rPr lang="ru-RU" sz="3200" dirty="0" err="1" smtClean="0"/>
              <a:t>келген</a:t>
            </a:r>
            <a:r>
              <a:rPr lang="ru-RU" sz="3200" dirty="0" smtClean="0"/>
              <a:t>. </a:t>
            </a:r>
          </a:p>
          <a:p>
            <a:pPr>
              <a:buNone/>
            </a:pPr>
            <a:r>
              <a:rPr lang="ru-RU" sz="3200" dirty="0" smtClean="0"/>
              <a:t>       </a:t>
            </a:r>
            <a:r>
              <a:rPr lang="ru-RU" sz="3200" dirty="0" err="1" smtClean="0"/>
              <a:t>Әр</a:t>
            </a:r>
            <a:r>
              <a:rPr lang="ru-RU" sz="3200" dirty="0" smtClean="0"/>
              <a:t> </a:t>
            </a:r>
            <a:r>
              <a:rPr lang="ru-RU" sz="3200" dirty="0" err="1" smtClean="0"/>
              <a:t>мемлекеттің</a:t>
            </a:r>
            <a:r>
              <a:rPr lang="ru-RU" sz="3200" dirty="0" smtClean="0"/>
              <a:t> </a:t>
            </a:r>
            <a:r>
              <a:rPr lang="ru-RU" sz="3200" dirty="0" err="1" smtClean="0"/>
              <a:t>ақшасы</a:t>
            </a:r>
            <a:r>
              <a:rPr lang="ru-RU" sz="3200" dirty="0" smtClean="0"/>
              <a:t> </a:t>
            </a:r>
            <a:r>
              <a:rPr lang="ru-RU" sz="3200" dirty="0" err="1" smtClean="0"/>
              <a:t>оның</a:t>
            </a:r>
            <a:r>
              <a:rPr lang="ru-RU" sz="3200" dirty="0" smtClean="0"/>
              <a:t> </a:t>
            </a:r>
            <a:r>
              <a:rPr lang="ru-RU" sz="3200" dirty="0" err="1" smtClean="0"/>
              <a:t>ұлттық</a:t>
            </a:r>
            <a:r>
              <a:rPr lang="ru-RU" sz="3200" dirty="0" smtClean="0"/>
              <a:t> </a:t>
            </a:r>
            <a:r>
              <a:rPr lang="ru-RU" sz="3200" dirty="0" err="1" smtClean="0"/>
              <a:t>тарихын</a:t>
            </a:r>
            <a:r>
              <a:rPr lang="ru-RU" sz="3200" dirty="0" smtClean="0"/>
              <a:t>, </a:t>
            </a:r>
            <a:r>
              <a:rPr lang="ru-RU" sz="3200" dirty="0" err="1" smtClean="0"/>
              <a:t>ерекшеліктерін</a:t>
            </a:r>
            <a:r>
              <a:rPr lang="ru-RU" sz="3200" dirty="0" smtClean="0"/>
              <a:t> </a:t>
            </a:r>
            <a:r>
              <a:rPr lang="ru-RU" sz="3200" dirty="0" err="1" smtClean="0"/>
              <a:t>анықтайтын</a:t>
            </a:r>
            <a:r>
              <a:rPr lang="ru-RU" sz="3200" dirty="0" smtClean="0"/>
              <a:t> </a:t>
            </a:r>
            <a:r>
              <a:rPr lang="ru-RU" sz="3200" dirty="0" err="1" smtClean="0"/>
              <a:t>нышан</a:t>
            </a:r>
            <a:r>
              <a:rPr lang="ru-RU" sz="3200" dirty="0" smtClean="0"/>
              <a:t>. </a:t>
            </a:r>
            <a:r>
              <a:rPr lang="ru-RU" sz="3200" dirty="0" err="1" smtClean="0"/>
              <a:t>Төл</a:t>
            </a:r>
            <a:r>
              <a:rPr lang="ru-RU" sz="3200" dirty="0" smtClean="0"/>
              <a:t> </a:t>
            </a:r>
            <a:r>
              <a:rPr lang="ru-RU" sz="3200" dirty="0" err="1" smtClean="0"/>
              <a:t>теңгемізде</a:t>
            </a:r>
            <a:r>
              <a:rPr lang="ru-RU" sz="3200" dirty="0" smtClean="0"/>
              <a:t> </a:t>
            </a:r>
            <a:r>
              <a:rPr lang="ru-RU" sz="3200" dirty="0" err="1" smtClean="0"/>
              <a:t>ұлт</a:t>
            </a:r>
            <a:r>
              <a:rPr lang="ru-RU" sz="3200" dirty="0" smtClean="0"/>
              <a:t> </a:t>
            </a:r>
            <a:r>
              <a:rPr lang="ru-RU" sz="3200" dirty="0" err="1" smtClean="0"/>
              <a:t>қайраткерлерінің</a:t>
            </a:r>
            <a:r>
              <a:rPr lang="ru-RU" sz="3200" dirty="0" smtClean="0"/>
              <a:t>, </a:t>
            </a:r>
            <a:r>
              <a:rPr lang="ru-RU" sz="3200" dirty="0" err="1" smtClean="0"/>
              <a:t>батырлардың</a:t>
            </a:r>
            <a:r>
              <a:rPr lang="ru-RU" sz="3200" dirty="0" smtClean="0"/>
              <a:t>, </a:t>
            </a:r>
            <a:r>
              <a:rPr lang="ru-RU" sz="3200" dirty="0" err="1" smtClean="0"/>
              <a:t>хандардың</a:t>
            </a:r>
            <a:r>
              <a:rPr lang="ru-RU" sz="3200" dirty="0" smtClean="0"/>
              <a:t> т, б </a:t>
            </a:r>
            <a:r>
              <a:rPr lang="ru-RU" sz="3200" dirty="0" err="1" smtClean="0"/>
              <a:t>суреттері</a:t>
            </a:r>
            <a:r>
              <a:rPr lang="ru-RU" sz="3200" dirty="0" smtClean="0"/>
              <a:t> </a:t>
            </a:r>
            <a:r>
              <a:rPr lang="ru-RU" sz="3200" dirty="0" err="1" smtClean="0"/>
              <a:t>салынды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5017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0" y="235526"/>
            <a:ext cx="11762509" cy="6470073"/>
          </a:xfrm>
        </p:spPr>
        <p:txBody>
          <a:bodyPr>
            <a:noAutofit/>
          </a:bodyPr>
          <a:lstStyle/>
          <a:p>
            <a:r>
              <a:rPr lang="ru-RU" sz="3200" dirty="0" smtClean="0"/>
              <a:t>1 </a:t>
            </a:r>
            <a:r>
              <a:rPr lang="ru-RU" sz="3200" dirty="0" err="1" smtClean="0"/>
              <a:t>теңгеде</a:t>
            </a:r>
            <a:r>
              <a:rPr lang="ru-RU" sz="3200" dirty="0" smtClean="0"/>
              <a:t> – </a:t>
            </a:r>
            <a:r>
              <a:rPr lang="ru-RU" sz="3200" dirty="0" err="1" smtClean="0"/>
              <a:t>әл</a:t>
            </a:r>
            <a:r>
              <a:rPr lang="ru-RU" sz="3200" dirty="0" smtClean="0"/>
              <a:t> </a:t>
            </a:r>
            <a:r>
              <a:rPr lang="ru-RU" sz="3200" dirty="0" err="1" smtClean="0"/>
              <a:t>Фараби</a:t>
            </a:r>
            <a:endParaRPr lang="ru-RU" sz="3200" dirty="0" smtClean="0"/>
          </a:p>
          <a:p>
            <a:r>
              <a:rPr lang="ru-RU" sz="3200" dirty="0" smtClean="0"/>
              <a:t>3 </a:t>
            </a:r>
            <a:r>
              <a:rPr lang="ru-RU" sz="3200" dirty="0" err="1" smtClean="0"/>
              <a:t>теңгеде</a:t>
            </a:r>
            <a:r>
              <a:rPr lang="ru-RU" sz="3200" dirty="0" smtClean="0"/>
              <a:t> – </a:t>
            </a:r>
            <a:r>
              <a:rPr lang="ru-RU" sz="3200" dirty="0" err="1" smtClean="0"/>
              <a:t>Сүйінбай</a:t>
            </a:r>
            <a:endParaRPr lang="ru-RU" sz="3200" dirty="0" smtClean="0"/>
          </a:p>
          <a:p>
            <a:r>
              <a:rPr lang="ru-RU" sz="3200" dirty="0" smtClean="0"/>
              <a:t>5 </a:t>
            </a:r>
            <a:r>
              <a:rPr lang="ru-RU" sz="3200" dirty="0" err="1" smtClean="0"/>
              <a:t>теңгеде</a:t>
            </a:r>
            <a:r>
              <a:rPr lang="ru-RU" sz="3200" dirty="0" smtClean="0"/>
              <a:t> – </a:t>
            </a:r>
            <a:r>
              <a:rPr lang="ru-RU" sz="3200" dirty="0" err="1" smtClean="0"/>
              <a:t>Құрманғазы</a:t>
            </a:r>
            <a:endParaRPr lang="ru-RU" sz="3200" dirty="0" smtClean="0"/>
          </a:p>
          <a:p>
            <a:r>
              <a:rPr lang="ru-RU" sz="3200" dirty="0" smtClean="0"/>
              <a:t>10 </a:t>
            </a:r>
            <a:r>
              <a:rPr lang="ru-RU" sz="3200" dirty="0" err="1" smtClean="0"/>
              <a:t>теңгеде</a:t>
            </a:r>
            <a:r>
              <a:rPr lang="ru-RU" sz="3200" dirty="0" smtClean="0"/>
              <a:t> – </a:t>
            </a:r>
            <a:r>
              <a:rPr lang="ru-RU" sz="3200" dirty="0" err="1" smtClean="0"/>
              <a:t>Шоқан</a:t>
            </a:r>
            <a:endParaRPr lang="ru-RU" sz="3200" dirty="0" smtClean="0"/>
          </a:p>
          <a:p>
            <a:r>
              <a:rPr lang="ru-RU" sz="3200" dirty="0" smtClean="0"/>
              <a:t>20 </a:t>
            </a:r>
            <a:r>
              <a:rPr lang="ru-RU" sz="3200" dirty="0" err="1" smtClean="0"/>
              <a:t>теңгеде</a:t>
            </a:r>
            <a:r>
              <a:rPr lang="ru-RU" sz="3200" dirty="0" smtClean="0"/>
              <a:t> – Абай</a:t>
            </a:r>
          </a:p>
          <a:p>
            <a:r>
              <a:rPr lang="ru-RU" sz="3200" dirty="0" smtClean="0"/>
              <a:t>50 </a:t>
            </a:r>
            <a:r>
              <a:rPr lang="ru-RU" sz="3200" dirty="0" err="1" smtClean="0"/>
              <a:t>теңгеде</a:t>
            </a:r>
            <a:r>
              <a:rPr lang="ru-RU" sz="3200" dirty="0" smtClean="0"/>
              <a:t> – </a:t>
            </a:r>
            <a:r>
              <a:rPr lang="ru-RU" sz="3200" dirty="0" err="1" smtClean="0"/>
              <a:t>Әбілқайыр</a:t>
            </a:r>
            <a:r>
              <a:rPr lang="ru-RU" sz="3200" dirty="0" smtClean="0"/>
              <a:t> хан</a:t>
            </a:r>
          </a:p>
          <a:p>
            <a:r>
              <a:rPr lang="ru-RU" sz="3200" dirty="0" smtClean="0"/>
              <a:t>100 </a:t>
            </a:r>
            <a:r>
              <a:rPr lang="ru-RU" sz="3200" dirty="0" err="1" smtClean="0"/>
              <a:t>теңгеде</a:t>
            </a:r>
            <a:r>
              <a:rPr lang="ru-RU" sz="3200" dirty="0" smtClean="0"/>
              <a:t> – </a:t>
            </a:r>
            <a:r>
              <a:rPr lang="ru-RU" sz="3200" dirty="0" err="1" smtClean="0"/>
              <a:t>Абылай</a:t>
            </a:r>
            <a:r>
              <a:rPr lang="ru-RU" sz="3200" dirty="0" smtClean="0"/>
              <a:t> хан</a:t>
            </a:r>
            <a:endParaRPr lang="ru-RU" sz="3200" dirty="0"/>
          </a:p>
        </p:txBody>
      </p:sp>
      <p:pic>
        <p:nvPicPr>
          <p:cNvPr id="4" name="Рисунок 3" descr="http://www.qamshy.kz/uploads/image_news/2017070820351558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8922" y="291548"/>
            <a:ext cx="6069494" cy="5544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017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0" y="235526"/>
            <a:ext cx="11762509" cy="64700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      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</a:t>
            </a:r>
            <a:r>
              <a:rPr lang="ru-RU" sz="2800" dirty="0" err="1" smtClean="0"/>
              <a:t>Теңге</a:t>
            </a:r>
            <a:r>
              <a:rPr lang="ru-RU" sz="2800" dirty="0" smtClean="0"/>
              <a:t> </a:t>
            </a:r>
            <a:r>
              <a:rPr lang="ru-RU" sz="2800" dirty="0" err="1" smtClean="0"/>
              <a:t>дизайнерлерінің</a:t>
            </a:r>
            <a:r>
              <a:rPr lang="ru-RU" sz="2800" dirty="0" smtClean="0"/>
              <a:t> </a:t>
            </a:r>
            <a:r>
              <a:rPr lang="ru-RU" sz="2800" dirty="0" err="1" smtClean="0"/>
              <a:t>бірі</a:t>
            </a:r>
            <a:r>
              <a:rPr lang="ru-RU" sz="2800" dirty="0" smtClean="0"/>
              <a:t> – Прага </a:t>
            </a:r>
            <a:r>
              <a:rPr lang="ru-RU" sz="2800" dirty="0" err="1" smtClean="0"/>
              <a:t>сәулет</a:t>
            </a:r>
            <a:r>
              <a:rPr lang="ru-RU" sz="2800" dirty="0" smtClean="0"/>
              <a:t> </a:t>
            </a:r>
            <a:r>
              <a:rPr lang="ru-RU" sz="2800" dirty="0" err="1" smtClean="0"/>
              <a:t>институтының</a:t>
            </a:r>
            <a:r>
              <a:rPr lang="ru-RU" sz="2800" dirty="0" smtClean="0"/>
              <a:t> </a:t>
            </a:r>
            <a:r>
              <a:rPr lang="ru-RU" sz="2800" dirty="0" err="1" smtClean="0"/>
              <a:t>түлегі</a:t>
            </a:r>
            <a:r>
              <a:rPr lang="ru-RU" sz="2800" dirty="0" smtClean="0"/>
              <a:t>, </a:t>
            </a:r>
            <a:r>
              <a:rPr lang="ru-RU" sz="2800" dirty="0" err="1" smtClean="0"/>
              <a:t>бірнеше</a:t>
            </a:r>
            <a:r>
              <a:rPr lang="ru-RU" sz="2800" dirty="0" smtClean="0"/>
              <a:t> </a:t>
            </a:r>
            <a:r>
              <a:rPr lang="ru-RU" sz="2800" dirty="0" err="1" smtClean="0"/>
              <a:t>халықаралық</a:t>
            </a:r>
            <a:r>
              <a:rPr lang="ru-RU" sz="2800" dirty="0" smtClean="0"/>
              <a:t> </a:t>
            </a:r>
            <a:r>
              <a:rPr lang="ru-RU" sz="2800" dirty="0" err="1" smtClean="0"/>
              <a:t>конкурстардың</a:t>
            </a:r>
            <a:r>
              <a:rPr lang="ru-RU" sz="2800" dirty="0" smtClean="0"/>
              <a:t> </a:t>
            </a:r>
            <a:r>
              <a:rPr lang="ru-RU" sz="2800" dirty="0" err="1" smtClean="0"/>
              <a:t>жеңімпазы</a:t>
            </a:r>
            <a:r>
              <a:rPr lang="ru-RU" sz="2800" dirty="0" smtClean="0"/>
              <a:t> </a:t>
            </a:r>
            <a:r>
              <a:rPr lang="ru-RU" sz="2800" dirty="0" err="1" smtClean="0"/>
              <a:t>Х.Ғабжалеловтың</a:t>
            </a:r>
            <a:r>
              <a:rPr lang="ru-RU" sz="2800" dirty="0" smtClean="0"/>
              <a:t> </a:t>
            </a:r>
            <a:r>
              <a:rPr lang="ru-RU" sz="2800" dirty="0" err="1" smtClean="0"/>
              <a:t>пікірінше</a:t>
            </a:r>
            <a:r>
              <a:rPr lang="ru-RU" sz="2800" dirty="0" smtClean="0"/>
              <a:t>, </a:t>
            </a:r>
            <a:r>
              <a:rPr lang="ru-RU" sz="2800" dirty="0" err="1" smtClean="0"/>
              <a:t>ақшада</a:t>
            </a:r>
            <a:r>
              <a:rPr lang="ru-RU" sz="2800" dirty="0" smtClean="0"/>
              <a:t> </a:t>
            </a:r>
            <a:r>
              <a:rPr lang="ru-RU" sz="2800" dirty="0" err="1" smtClean="0"/>
              <a:t>айтулы</a:t>
            </a:r>
            <a:r>
              <a:rPr lang="ru-RU" sz="2800" dirty="0" smtClean="0"/>
              <a:t> </a:t>
            </a:r>
            <a:r>
              <a:rPr lang="ru-RU" sz="2800" dirty="0" err="1" smtClean="0"/>
              <a:t>алаш</a:t>
            </a:r>
            <a:r>
              <a:rPr lang="ru-RU" sz="2800" dirty="0" smtClean="0"/>
              <a:t> </a:t>
            </a:r>
            <a:r>
              <a:rPr lang="ru-RU" sz="2800" dirty="0" err="1" smtClean="0"/>
              <a:t>азаматтарының</a:t>
            </a:r>
            <a:r>
              <a:rPr lang="ru-RU" sz="2800" dirty="0" smtClean="0"/>
              <a:t> </a:t>
            </a:r>
            <a:r>
              <a:rPr lang="ru-RU" sz="2800" dirty="0" err="1" smtClean="0"/>
              <a:t>бейнесін</a:t>
            </a:r>
            <a:r>
              <a:rPr lang="ru-RU" sz="2800" dirty="0" smtClean="0"/>
              <a:t> </a:t>
            </a:r>
            <a:r>
              <a:rPr lang="ru-RU" sz="2800" dirty="0" err="1" smtClean="0"/>
              <a:t>берудің</a:t>
            </a:r>
            <a:r>
              <a:rPr lang="ru-RU" sz="2800" dirty="0" smtClean="0"/>
              <a:t> </a:t>
            </a:r>
            <a:r>
              <a:rPr lang="ru-RU" sz="2800" dirty="0" err="1" smtClean="0"/>
              <a:t>бірнеше</a:t>
            </a:r>
            <a:r>
              <a:rPr lang="ru-RU" sz="2800" dirty="0" smtClean="0"/>
              <a:t> </a:t>
            </a:r>
            <a:r>
              <a:rPr lang="ru-RU" sz="2800" dirty="0" err="1" smtClean="0"/>
              <a:t>себебі</a:t>
            </a:r>
            <a:r>
              <a:rPr lang="ru-RU" sz="2800" dirty="0" smtClean="0"/>
              <a:t> бар. </a:t>
            </a:r>
            <a:r>
              <a:rPr lang="ru-RU" sz="2800" dirty="0" err="1" smtClean="0"/>
              <a:t>Біріншіден</a:t>
            </a:r>
            <a:r>
              <a:rPr lang="ru-RU" sz="2800" dirty="0" smtClean="0"/>
              <a:t>, </a:t>
            </a:r>
            <a:r>
              <a:rPr lang="ru-RU" sz="2800" dirty="0" err="1" smtClean="0"/>
              <a:t>қосымша</a:t>
            </a:r>
            <a:r>
              <a:rPr lang="ru-RU" sz="2800" dirty="0" smtClean="0"/>
              <a:t> </a:t>
            </a:r>
            <a:r>
              <a:rPr lang="ru-RU" sz="2800" dirty="0" err="1" smtClean="0"/>
              <a:t>күрделі</a:t>
            </a:r>
            <a:r>
              <a:rPr lang="ru-RU" sz="2800" dirty="0" smtClean="0"/>
              <a:t> бедер – </a:t>
            </a:r>
            <a:r>
              <a:rPr lang="ru-RU" sz="2800" dirty="0" err="1" smtClean="0"/>
              <a:t>бейнелер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банкноттарды</a:t>
            </a:r>
            <a:r>
              <a:rPr lang="ru-RU" sz="2800" dirty="0" smtClean="0"/>
              <a:t> </a:t>
            </a:r>
            <a:r>
              <a:rPr lang="ru-RU" sz="2800" dirty="0" err="1" smtClean="0"/>
              <a:t>қолдан</a:t>
            </a:r>
            <a:r>
              <a:rPr lang="ru-RU" sz="2800" dirty="0" smtClean="0"/>
              <a:t> </a:t>
            </a:r>
            <a:r>
              <a:rPr lang="ru-RU" sz="2800" dirty="0" err="1" smtClean="0"/>
              <a:t>жасаудан</a:t>
            </a:r>
            <a:r>
              <a:rPr lang="ru-RU" sz="2800" dirty="0" smtClean="0"/>
              <a:t> </a:t>
            </a:r>
            <a:r>
              <a:rPr lang="ru-RU" sz="2800" dirty="0" err="1" smtClean="0"/>
              <a:t>қорғайды</a:t>
            </a:r>
            <a:r>
              <a:rPr lang="ru-RU" sz="2800" dirty="0" smtClean="0"/>
              <a:t>, </a:t>
            </a:r>
            <a:r>
              <a:rPr lang="ru-RU" sz="2800" dirty="0" err="1" smtClean="0"/>
              <a:t>екіншіден</a:t>
            </a:r>
            <a:r>
              <a:rPr lang="ru-RU" sz="2800" dirty="0" smtClean="0"/>
              <a:t> </a:t>
            </a:r>
            <a:r>
              <a:rPr lang="ru-RU" sz="2800" dirty="0" err="1" smtClean="0"/>
              <a:t>тарихи</a:t>
            </a:r>
            <a:r>
              <a:rPr lang="ru-RU" sz="2800" dirty="0" smtClean="0"/>
              <a:t> </a:t>
            </a:r>
            <a:r>
              <a:rPr lang="ru-RU" sz="2800" dirty="0" err="1" smtClean="0"/>
              <a:t>тұлғаларымыздың</a:t>
            </a:r>
            <a:r>
              <a:rPr lang="ru-RU" sz="2800" dirty="0" smtClean="0"/>
              <a:t> </a:t>
            </a:r>
            <a:r>
              <a:rPr lang="ru-RU" sz="2800" dirty="0" err="1" smtClean="0"/>
              <a:t>суреттері</a:t>
            </a:r>
            <a:r>
              <a:rPr lang="ru-RU" sz="2800" dirty="0" smtClean="0"/>
              <a:t> </a:t>
            </a:r>
            <a:r>
              <a:rPr lang="ru-RU" sz="2800" dirty="0" err="1" smtClean="0"/>
              <a:t>біздің</a:t>
            </a:r>
            <a:r>
              <a:rPr lang="ru-RU" sz="2800" dirty="0" smtClean="0"/>
              <a:t> </a:t>
            </a:r>
            <a:r>
              <a:rPr lang="ru-RU" sz="2800" dirty="0" err="1" smtClean="0"/>
              <a:t>жас</a:t>
            </a:r>
            <a:r>
              <a:rPr lang="ru-RU" sz="2800" dirty="0" smtClean="0"/>
              <a:t> </a:t>
            </a:r>
            <a:r>
              <a:rPr lang="ru-RU" sz="2800" dirty="0" err="1" smtClean="0"/>
              <a:t>мемлекетіміздің</a:t>
            </a:r>
            <a:r>
              <a:rPr lang="ru-RU" sz="2800" dirty="0" smtClean="0"/>
              <a:t> </a:t>
            </a:r>
            <a:r>
              <a:rPr lang="ru-RU" sz="2800" dirty="0" err="1" smtClean="0"/>
              <a:t>өз</a:t>
            </a:r>
            <a:r>
              <a:rPr lang="ru-RU" sz="2800" dirty="0" smtClean="0"/>
              <a:t> </a:t>
            </a:r>
            <a:r>
              <a:rPr lang="ru-RU" sz="2800" dirty="0" err="1" smtClean="0"/>
              <a:t>тарихы</a:t>
            </a:r>
            <a:r>
              <a:rPr lang="ru-RU" sz="2800" dirty="0" smtClean="0"/>
              <a:t> мен </a:t>
            </a:r>
            <a:r>
              <a:rPr lang="ru-RU" sz="2800" dirty="0" err="1" smtClean="0"/>
              <a:t>болмысын</a:t>
            </a:r>
            <a:r>
              <a:rPr lang="ru-RU" sz="2800" dirty="0" smtClean="0"/>
              <a:t> </a:t>
            </a:r>
            <a:r>
              <a:rPr lang="ru-RU" sz="2800" dirty="0" err="1" smtClean="0"/>
              <a:t>танытады</a:t>
            </a:r>
            <a:r>
              <a:rPr lang="ru-RU" sz="2800" dirty="0" smtClean="0"/>
              <a:t> </a:t>
            </a:r>
            <a:r>
              <a:rPr lang="ru-RU" sz="2800" dirty="0" err="1" smtClean="0"/>
              <a:t>және</a:t>
            </a:r>
            <a:r>
              <a:rPr lang="ru-RU" sz="2800" dirty="0" smtClean="0"/>
              <a:t> </a:t>
            </a:r>
            <a:r>
              <a:rPr lang="ru-RU" sz="2800" dirty="0" err="1" smtClean="0"/>
              <a:t>қазақ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ақшаларын</a:t>
            </a:r>
            <a:r>
              <a:rPr lang="ru-RU" sz="2800" dirty="0" smtClean="0"/>
              <a:t> </a:t>
            </a:r>
            <a:r>
              <a:rPr lang="ru-RU" sz="2800" dirty="0" err="1" smtClean="0"/>
              <a:t>әлемдегі</a:t>
            </a:r>
            <a:r>
              <a:rPr lang="ru-RU" sz="2800" dirty="0" smtClean="0"/>
              <a:t> </a:t>
            </a:r>
            <a:r>
              <a:rPr lang="ru-RU" sz="2800" dirty="0" err="1" smtClean="0"/>
              <a:t>басқа</a:t>
            </a:r>
            <a:r>
              <a:rPr lang="ru-RU" sz="2800" dirty="0" smtClean="0"/>
              <a:t> </a:t>
            </a:r>
            <a:r>
              <a:rPr lang="ru-RU" sz="2800" dirty="0" err="1" smtClean="0"/>
              <a:t>валюталардан</a:t>
            </a:r>
            <a:r>
              <a:rPr lang="ru-RU" sz="2800" dirty="0" smtClean="0"/>
              <a:t> </a:t>
            </a:r>
            <a:r>
              <a:rPr lang="ru-RU" sz="2800" dirty="0" err="1" smtClean="0"/>
              <a:t>даралап</a:t>
            </a:r>
            <a:r>
              <a:rPr lang="ru-RU" sz="2800" dirty="0" smtClean="0"/>
              <a:t>, </a:t>
            </a:r>
            <a:r>
              <a:rPr lang="ru-RU" sz="2800" dirty="0" err="1" smtClean="0"/>
              <a:t>айшықтап</a:t>
            </a:r>
            <a:r>
              <a:rPr lang="ru-RU" sz="2800" dirty="0" smtClean="0"/>
              <a:t> тұрады.1995 </a:t>
            </a:r>
            <a:r>
              <a:rPr lang="ru-RU" sz="2800" dirty="0" err="1" smtClean="0"/>
              <a:t>жылы</a:t>
            </a:r>
            <a:r>
              <a:rPr lang="ru-RU" sz="2800" dirty="0" smtClean="0"/>
              <a:t> </a:t>
            </a:r>
            <a:r>
              <a:rPr lang="ru-RU" sz="2800" dirty="0" err="1" smtClean="0"/>
              <a:t>Алматыда</a:t>
            </a:r>
            <a:r>
              <a:rPr lang="ru-RU" sz="2800" dirty="0" smtClean="0"/>
              <a:t> </a:t>
            </a:r>
            <a:r>
              <a:rPr lang="ru-RU" sz="2800" dirty="0" err="1" smtClean="0"/>
              <a:t>өз</a:t>
            </a:r>
            <a:r>
              <a:rPr lang="ru-RU" sz="2800" dirty="0" smtClean="0"/>
              <a:t> банкнот </a:t>
            </a:r>
            <a:r>
              <a:rPr lang="ru-RU" sz="2800" dirty="0" err="1" smtClean="0"/>
              <a:t>фабрикамыздың</a:t>
            </a:r>
            <a:r>
              <a:rPr lang="ru-RU" sz="2800" dirty="0" smtClean="0"/>
              <a:t> </a:t>
            </a:r>
            <a:r>
              <a:rPr lang="ru-RU" sz="2800" dirty="0" err="1" smtClean="0"/>
              <a:t>тұсауы</a:t>
            </a:r>
            <a:r>
              <a:rPr lang="ru-RU" sz="2800" dirty="0" smtClean="0"/>
              <a:t> </a:t>
            </a:r>
            <a:r>
              <a:rPr lang="ru-RU" sz="2800" dirty="0" err="1" smtClean="0"/>
              <a:t>кесілді</a:t>
            </a:r>
            <a:r>
              <a:rPr lang="ru-RU" sz="2800" dirty="0" smtClean="0"/>
              <a:t>. </a:t>
            </a:r>
            <a:r>
              <a:rPr lang="ru-RU" sz="2800" dirty="0" err="1" smtClean="0"/>
              <a:t>Қазір</a:t>
            </a:r>
            <a:r>
              <a:rPr lang="ru-RU" sz="2800" dirty="0" smtClean="0"/>
              <a:t> </a:t>
            </a:r>
            <a:r>
              <a:rPr lang="ru-RU" sz="2800" dirty="0" err="1" smtClean="0"/>
              <a:t>Тәуелсіз</a:t>
            </a:r>
            <a:r>
              <a:rPr lang="ru-RU" sz="2800" dirty="0" smtClean="0"/>
              <a:t> </a:t>
            </a:r>
            <a:r>
              <a:rPr lang="ru-RU" sz="2800" dirty="0" err="1" smtClean="0"/>
              <a:t>Қазақстан</a:t>
            </a:r>
            <a:r>
              <a:rPr lang="ru-RU" sz="2800" dirty="0" smtClean="0"/>
              <a:t> </a:t>
            </a:r>
            <a:r>
              <a:rPr lang="ru-RU" sz="2800" dirty="0" err="1" smtClean="0"/>
              <a:t>төл</a:t>
            </a:r>
            <a:r>
              <a:rPr lang="ru-RU" sz="2800" dirty="0" smtClean="0"/>
              <a:t> </a:t>
            </a:r>
            <a:r>
              <a:rPr lang="ru-RU" sz="2800" dirty="0" err="1" smtClean="0"/>
              <a:t>валютасын</a:t>
            </a:r>
            <a:r>
              <a:rPr lang="ru-RU" sz="2800" dirty="0" smtClean="0"/>
              <a:t> </a:t>
            </a:r>
            <a:r>
              <a:rPr lang="ru-RU" sz="2800" dirty="0" err="1" smtClean="0"/>
              <a:t>өз</a:t>
            </a:r>
            <a:r>
              <a:rPr lang="ru-RU" sz="2800" dirty="0" smtClean="0"/>
              <a:t> </a:t>
            </a:r>
            <a:r>
              <a:rPr lang="ru-RU" sz="2800" dirty="0" err="1" smtClean="0"/>
              <a:t>елімізде</a:t>
            </a:r>
            <a:r>
              <a:rPr lang="ru-RU" sz="2800" dirty="0" smtClean="0"/>
              <a:t> </a:t>
            </a:r>
            <a:r>
              <a:rPr lang="ru-RU" sz="2800" dirty="0" err="1" smtClean="0"/>
              <a:t>басып</a:t>
            </a:r>
            <a:r>
              <a:rPr lang="ru-RU" sz="2800" dirty="0" smtClean="0"/>
              <a:t> </a:t>
            </a:r>
            <a:r>
              <a:rPr lang="ru-RU" sz="2800" dirty="0" err="1" smtClean="0"/>
              <a:t>шығарады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2006-2011жылғы банкнот </a:t>
            </a:r>
            <a:r>
              <a:rPr lang="ru-RU" sz="2800" dirty="0" err="1" smtClean="0"/>
              <a:t>фабрикасы</a:t>
            </a:r>
            <a:r>
              <a:rPr lang="ru-RU" sz="2800" dirty="0" smtClean="0"/>
              <a:t> </a:t>
            </a:r>
            <a:r>
              <a:rPr lang="ru-RU" sz="2800" dirty="0" err="1" smtClean="0"/>
              <a:t>ұлттық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ақшаның</a:t>
            </a:r>
            <a:r>
              <a:rPr lang="ru-RU" sz="2800" dirty="0" smtClean="0"/>
              <a:t> </a:t>
            </a:r>
            <a:r>
              <a:rPr lang="ru-RU" sz="2800" dirty="0" err="1" smtClean="0"/>
              <a:t>түрлерін</a:t>
            </a:r>
            <a:r>
              <a:rPr lang="ru-RU" sz="2800" dirty="0" smtClean="0"/>
              <a:t> </a:t>
            </a:r>
            <a:r>
              <a:rPr lang="ru-RU" sz="2800" dirty="0" err="1" smtClean="0"/>
              <a:t>басып</a:t>
            </a:r>
            <a:r>
              <a:rPr lang="ru-RU" sz="2800" dirty="0" smtClean="0"/>
              <a:t> </a:t>
            </a:r>
            <a:r>
              <a:rPr lang="ru-RU" sz="2800" dirty="0" err="1" smtClean="0"/>
              <a:t>шығарды</a:t>
            </a:r>
            <a:r>
              <a:rPr lang="ru-RU" sz="2800" dirty="0" smtClean="0"/>
              <a:t>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5017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0" y="235526"/>
            <a:ext cx="11762509" cy="647007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/>
              <a:t>       </a:t>
            </a:r>
            <a:r>
              <a:rPr lang="ru-RU" sz="2800" dirty="0" smtClean="0"/>
              <a:t>ІІ </a:t>
            </a:r>
            <a:r>
              <a:rPr lang="kk-KZ" sz="2800" b="1" dirty="0" smtClean="0"/>
              <a:t>Ақшаның атқаратын қызметтері</a:t>
            </a:r>
            <a:endParaRPr lang="ru-RU" sz="2800" dirty="0" smtClean="0"/>
          </a:p>
          <a:p>
            <a:pPr>
              <a:buNone/>
            </a:pPr>
            <a:r>
              <a:rPr lang="kk-KZ" sz="2800" b="1" dirty="0" smtClean="0"/>
              <a:t>1.</a:t>
            </a:r>
            <a:r>
              <a:rPr lang="kk-KZ" sz="2800" dirty="0" smtClean="0"/>
              <a:t>Ақшаның </a:t>
            </a:r>
            <a:r>
              <a:rPr lang="kk-KZ" sz="2800" dirty="0" smtClean="0"/>
              <a:t>–құн өлшемі екенін көрсетеді.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</a:t>
            </a:r>
            <a:r>
              <a:rPr lang="ru-RU" sz="2800" dirty="0" err="1" smtClean="0"/>
              <a:t>Ақша</a:t>
            </a:r>
            <a:r>
              <a:rPr lang="ru-RU" sz="2800" dirty="0" smtClean="0"/>
              <a:t> </a:t>
            </a:r>
            <a:r>
              <a:rPr lang="ru-RU" sz="2800" dirty="0" err="1" smtClean="0"/>
              <a:t>құн</a:t>
            </a:r>
            <a:r>
              <a:rPr lang="ru-RU" sz="2800" dirty="0" smtClean="0"/>
              <a:t> </a:t>
            </a:r>
            <a:r>
              <a:rPr lang="ru-RU" sz="2800" dirty="0" err="1" smtClean="0"/>
              <a:t>өлшемі</a:t>
            </a:r>
            <a:r>
              <a:rPr lang="ru-RU" sz="2800" dirty="0" smtClean="0"/>
              <a:t> </a:t>
            </a:r>
            <a:r>
              <a:rPr lang="ru-RU" sz="2800" dirty="0" err="1" smtClean="0"/>
              <a:t>ретінде</a:t>
            </a:r>
            <a:r>
              <a:rPr lang="ru-RU" sz="2800" dirty="0" smtClean="0"/>
              <a:t> «</a:t>
            </a:r>
            <a:r>
              <a:rPr lang="ru-RU" sz="2800" dirty="0" err="1" smtClean="0"/>
              <a:t>құнды</a:t>
            </a:r>
            <a:r>
              <a:rPr lang="ru-RU" sz="2800" dirty="0" smtClean="0"/>
              <a:t> </a:t>
            </a:r>
            <a:r>
              <a:rPr lang="ru-RU" sz="2800" dirty="0" err="1" smtClean="0"/>
              <a:t>көрсету</a:t>
            </a:r>
            <a:r>
              <a:rPr lang="ru-RU" sz="2800" dirty="0" smtClean="0"/>
              <a:t> </a:t>
            </a:r>
            <a:r>
              <a:rPr lang="ru-RU" sz="2800" dirty="0" err="1" smtClean="0"/>
              <a:t>үшін</a:t>
            </a:r>
            <a:r>
              <a:rPr lang="ru-RU" sz="2800" dirty="0" smtClean="0"/>
              <a:t>, </a:t>
            </a:r>
            <a:r>
              <a:rPr lang="ru-RU" sz="2800" dirty="0" err="1" smtClean="0"/>
              <a:t>яғни</a:t>
            </a:r>
            <a:r>
              <a:rPr lang="ru-RU" sz="2800" dirty="0" smtClean="0"/>
              <a:t> </a:t>
            </a:r>
            <a:r>
              <a:rPr lang="ru-RU" sz="2800" dirty="0" err="1" smtClean="0"/>
              <a:t>мөлшер</a:t>
            </a:r>
            <a:r>
              <a:rPr lang="ru-RU" sz="2800" dirty="0" smtClean="0"/>
              <a:t> </a:t>
            </a:r>
            <a:r>
              <a:rPr lang="ru-RU" sz="2800" dirty="0" err="1" smtClean="0"/>
              <a:t>жағынан</a:t>
            </a:r>
            <a:r>
              <a:rPr lang="ru-RU" sz="2800" dirty="0" smtClean="0"/>
              <a:t> </a:t>
            </a:r>
            <a:r>
              <a:rPr lang="ru-RU" sz="2800" dirty="0" err="1" smtClean="0"/>
              <a:t>аттас</a:t>
            </a:r>
            <a:r>
              <a:rPr lang="ru-RU" sz="2800" dirty="0" smtClean="0"/>
              <a:t>, </a:t>
            </a:r>
            <a:r>
              <a:rPr lang="ru-RU" sz="2800" dirty="0" err="1" smtClean="0"/>
              <a:t>сапасы</a:t>
            </a:r>
            <a:r>
              <a:rPr lang="ru-RU" sz="2800" dirty="0" smtClean="0"/>
              <a:t> </a:t>
            </a:r>
            <a:r>
              <a:rPr lang="ru-RU" sz="2800" dirty="0" err="1" smtClean="0"/>
              <a:t>жағынан</a:t>
            </a:r>
            <a:r>
              <a:rPr lang="ru-RU" sz="2800" dirty="0" smtClean="0"/>
              <a:t> </a:t>
            </a:r>
            <a:r>
              <a:rPr lang="ru-RU" sz="2800" dirty="0" err="1" smtClean="0"/>
              <a:t>бірдей</a:t>
            </a:r>
            <a:r>
              <a:rPr lang="ru-RU" sz="2800" dirty="0" smtClean="0"/>
              <a:t> </a:t>
            </a:r>
            <a:r>
              <a:rPr lang="ru-RU" sz="2800" dirty="0" err="1" smtClean="0"/>
              <a:t>және</a:t>
            </a:r>
            <a:r>
              <a:rPr lang="ru-RU" sz="2800" dirty="0" smtClean="0"/>
              <a:t> саны </a:t>
            </a:r>
            <a:r>
              <a:rPr lang="ru-RU" sz="2800" dirty="0" err="1" smtClean="0"/>
              <a:t>жағынан</a:t>
            </a:r>
            <a:r>
              <a:rPr lang="ru-RU" sz="2800" dirty="0" smtClean="0"/>
              <a:t> </a:t>
            </a:r>
            <a:r>
              <a:rPr lang="ru-RU" sz="2800" dirty="0" err="1" smtClean="0"/>
              <a:t>салыстыруға</a:t>
            </a:r>
            <a:r>
              <a:rPr lang="ru-RU" sz="2800" dirty="0" smtClean="0"/>
              <a:t> </a:t>
            </a:r>
            <a:r>
              <a:rPr lang="ru-RU" sz="2800" dirty="0" err="1" smtClean="0"/>
              <a:t>келетін</a:t>
            </a:r>
            <a:r>
              <a:rPr lang="ru-RU" sz="2800" dirty="0" smtClean="0"/>
              <a:t> </a:t>
            </a:r>
            <a:r>
              <a:rPr lang="ru-RU" sz="2800" dirty="0" err="1" smtClean="0"/>
              <a:t>тауарлар</a:t>
            </a:r>
            <a:r>
              <a:rPr lang="ru-RU" sz="2800" dirty="0" smtClean="0"/>
              <a:t> </a:t>
            </a:r>
            <a:r>
              <a:rPr lang="ru-RU" sz="2800" dirty="0" err="1" smtClean="0"/>
              <a:t>құнын</a:t>
            </a:r>
            <a:r>
              <a:rPr lang="ru-RU" sz="2800" dirty="0" smtClean="0"/>
              <a:t> </a:t>
            </a:r>
            <a:r>
              <a:rPr lang="ru-RU" sz="2800" dirty="0" err="1" smtClean="0"/>
              <a:t>көрсететін</a:t>
            </a:r>
            <a:r>
              <a:rPr lang="ru-RU" sz="2800" dirty="0" smtClean="0"/>
              <a:t>» материал </a:t>
            </a:r>
            <a:r>
              <a:rPr lang="ru-RU" sz="2800" dirty="0" err="1" smtClean="0"/>
              <a:t>қызметін</a:t>
            </a:r>
            <a:r>
              <a:rPr lang="ru-RU" sz="2800" dirty="0" smtClean="0"/>
              <a:t> </a:t>
            </a:r>
            <a:r>
              <a:rPr lang="ru-RU" sz="2800" dirty="0" err="1" smtClean="0"/>
              <a:t>атқарады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b="1" dirty="0" smtClean="0"/>
              <a:t>2.</a:t>
            </a:r>
            <a:r>
              <a:rPr lang="ru-RU" sz="2800" dirty="0" smtClean="0"/>
              <a:t>Ақшаның– </a:t>
            </a:r>
            <a:r>
              <a:rPr lang="ru-RU" sz="2800" dirty="0" err="1" smtClean="0"/>
              <a:t>айырбас</a:t>
            </a:r>
            <a:r>
              <a:rPr lang="ru-RU" sz="2800" dirty="0" smtClean="0"/>
              <a:t> </a:t>
            </a:r>
            <a:r>
              <a:rPr lang="ru-RU" sz="2800" dirty="0" err="1" smtClean="0"/>
              <a:t>құралы</a:t>
            </a:r>
            <a:r>
              <a:rPr lang="ru-RU" sz="2800" dirty="0" smtClean="0"/>
              <a:t> </a:t>
            </a:r>
            <a:r>
              <a:rPr lang="ru-RU" sz="2800" dirty="0" err="1" smtClean="0"/>
              <a:t>екенін</a:t>
            </a:r>
            <a:r>
              <a:rPr lang="ru-RU" sz="2800" dirty="0" smtClean="0"/>
              <a:t> </a:t>
            </a:r>
            <a:r>
              <a:rPr lang="ru-RU" sz="2800" dirty="0" err="1" smtClean="0"/>
              <a:t>дәлелдейді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  </a:t>
            </a:r>
            <a:r>
              <a:rPr lang="ru-RU" sz="2800" dirty="0" err="1" smtClean="0"/>
              <a:t>Бұл</a:t>
            </a:r>
            <a:r>
              <a:rPr lang="ru-RU" sz="2800" dirty="0" smtClean="0"/>
              <a:t> </a:t>
            </a:r>
            <a:r>
              <a:rPr lang="ru-RU" sz="2800" dirty="0" err="1" smtClean="0"/>
              <a:t>қызметінде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</a:t>
            </a:r>
            <a:r>
              <a:rPr lang="ru-RU" sz="2800" dirty="0" smtClean="0"/>
              <a:t> </a:t>
            </a:r>
            <a:r>
              <a:rPr lang="ru-RU" sz="2800" dirty="0" err="1" smtClean="0"/>
              <a:t>айналыста</a:t>
            </a:r>
            <a:r>
              <a:rPr lang="ru-RU" sz="2800" dirty="0" smtClean="0"/>
              <a:t> </a:t>
            </a:r>
            <a:r>
              <a:rPr lang="ru-RU" sz="2800" dirty="0" err="1" smtClean="0"/>
              <a:t>дәнекер</a:t>
            </a:r>
            <a:r>
              <a:rPr lang="ru-RU" sz="2800" dirty="0" smtClean="0"/>
              <a:t> </a:t>
            </a:r>
            <a:r>
              <a:rPr lang="ru-RU" sz="2800" dirty="0" err="1" smtClean="0"/>
              <a:t>рөлін</a:t>
            </a:r>
            <a:r>
              <a:rPr lang="ru-RU" sz="2800" dirty="0" smtClean="0"/>
              <a:t> </a:t>
            </a:r>
            <a:r>
              <a:rPr lang="ru-RU" sz="2800" dirty="0" err="1" smtClean="0"/>
              <a:t>атқарады</a:t>
            </a:r>
            <a:r>
              <a:rPr lang="ru-RU" sz="2800" dirty="0" smtClean="0"/>
              <a:t>. </a:t>
            </a:r>
            <a:r>
              <a:rPr lang="ru-RU" sz="2800" dirty="0" err="1" smtClean="0"/>
              <a:t>Тауар</a:t>
            </a:r>
            <a:r>
              <a:rPr lang="ru-RU" sz="2800" dirty="0" smtClean="0"/>
              <a:t> </a:t>
            </a:r>
            <a:r>
              <a:rPr lang="ru-RU" sz="2800" dirty="0" err="1" smtClean="0"/>
              <a:t>өндіруші</a:t>
            </a:r>
            <a:r>
              <a:rPr lang="ru-RU" sz="2800" dirty="0" smtClean="0"/>
              <a:t> </a:t>
            </a:r>
            <a:r>
              <a:rPr lang="ru-RU" sz="2800" dirty="0" err="1" smtClean="0"/>
              <a:t>өз</a:t>
            </a:r>
            <a:r>
              <a:rPr lang="ru-RU" sz="2800" dirty="0" smtClean="0"/>
              <a:t> </a:t>
            </a:r>
            <a:r>
              <a:rPr lang="ru-RU" sz="2800" dirty="0" err="1" smtClean="0"/>
              <a:t>товарын</a:t>
            </a:r>
            <a:r>
              <a:rPr lang="ru-RU" sz="2800" dirty="0" smtClean="0"/>
              <a:t> </a:t>
            </a:r>
            <a:r>
              <a:rPr lang="ru-RU" sz="2800" dirty="0" err="1" smtClean="0"/>
              <a:t>сатқаннан</a:t>
            </a:r>
            <a:r>
              <a:rPr lang="ru-RU" sz="2800" dirty="0" smtClean="0"/>
              <a:t> </a:t>
            </a:r>
            <a:r>
              <a:rPr lang="ru-RU" sz="2800" dirty="0" err="1" smtClean="0"/>
              <a:t>кейін</a:t>
            </a:r>
            <a:r>
              <a:rPr lang="ru-RU" sz="2800" dirty="0" smtClean="0"/>
              <a:t> </a:t>
            </a:r>
            <a:r>
              <a:rPr lang="ru-RU" sz="2800" dirty="0" err="1" smtClean="0"/>
              <a:t>басқа</a:t>
            </a:r>
            <a:r>
              <a:rPr lang="ru-RU" sz="2800" dirty="0" smtClean="0"/>
              <a:t> </a:t>
            </a:r>
            <a:r>
              <a:rPr lang="ru-RU" sz="2800" dirty="0" err="1" smtClean="0"/>
              <a:t>тауарды</a:t>
            </a:r>
            <a:r>
              <a:rPr lang="ru-RU" sz="2800" dirty="0" smtClean="0"/>
              <a:t> </a:t>
            </a:r>
            <a:r>
              <a:rPr lang="ru-RU" sz="2800" dirty="0" err="1" smtClean="0"/>
              <a:t>сатып</a:t>
            </a:r>
            <a:r>
              <a:rPr lang="ru-RU" sz="2800" dirty="0" smtClean="0"/>
              <a:t> </a:t>
            </a:r>
            <a:r>
              <a:rPr lang="ru-RU" sz="2800" dirty="0" err="1" smtClean="0"/>
              <a:t>алуды</a:t>
            </a:r>
            <a:r>
              <a:rPr lang="ru-RU" sz="2800" dirty="0" smtClean="0"/>
              <a:t> </a:t>
            </a:r>
            <a:r>
              <a:rPr lang="ru-RU" sz="2800" dirty="0" err="1" smtClean="0"/>
              <a:t>кідіртіп,ақшаны</a:t>
            </a:r>
            <a:r>
              <a:rPr lang="ru-RU" sz="2800" dirty="0" smtClean="0"/>
              <a:t> </a:t>
            </a:r>
            <a:r>
              <a:rPr lang="ru-RU" sz="2800" dirty="0" err="1" smtClean="0"/>
              <a:t>айналысқа</a:t>
            </a:r>
            <a:r>
              <a:rPr lang="ru-RU" sz="2800" dirty="0" smtClean="0"/>
              <a:t> </a:t>
            </a:r>
            <a:r>
              <a:rPr lang="ru-RU" sz="2800" dirty="0" err="1" smtClean="0"/>
              <a:t>жібермей</a:t>
            </a:r>
            <a:r>
              <a:rPr lang="ru-RU" sz="2800" dirty="0" smtClean="0"/>
              <a:t> </a:t>
            </a:r>
            <a:r>
              <a:rPr lang="ru-RU" sz="2800" dirty="0" err="1" smtClean="0"/>
              <a:t>өз</a:t>
            </a:r>
            <a:r>
              <a:rPr lang="ru-RU" sz="2800" dirty="0" smtClean="0"/>
              <a:t> </a:t>
            </a:r>
            <a:r>
              <a:rPr lang="ru-RU" sz="2800" dirty="0" err="1" smtClean="0"/>
              <a:t>қолында</a:t>
            </a:r>
            <a:r>
              <a:rPr lang="ru-RU" sz="2800" dirty="0" smtClean="0"/>
              <a:t> </a:t>
            </a:r>
            <a:r>
              <a:rPr lang="ru-RU" sz="2800" dirty="0" err="1" smtClean="0"/>
              <a:t>ұстауы</a:t>
            </a:r>
            <a:r>
              <a:rPr lang="ru-RU" sz="2800" dirty="0" smtClean="0"/>
              <a:t> </a:t>
            </a:r>
            <a:r>
              <a:rPr lang="ru-RU" sz="2800" dirty="0" err="1" smtClean="0"/>
              <a:t>мүмкін</a:t>
            </a:r>
            <a:r>
              <a:rPr lang="ru-RU" sz="2800" dirty="0" smtClean="0"/>
              <a:t>. </a:t>
            </a:r>
            <a:r>
              <a:rPr lang="ru-RU" sz="2800" dirty="0" err="1" smtClean="0"/>
              <a:t>Айналыс</a:t>
            </a:r>
            <a:r>
              <a:rPr lang="ru-RU" sz="2800" dirty="0" smtClean="0"/>
              <a:t> </a:t>
            </a:r>
            <a:r>
              <a:rPr lang="ru-RU" sz="2800" dirty="0" err="1" smtClean="0"/>
              <a:t>құралы</a:t>
            </a:r>
            <a:r>
              <a:rPr lang="ru-RU" sz="2800" dirty="0" smtClean="0"/>
              <a:t> </a:t>
            </a:r>
            <a:r>
              <a:rPr lang="ru-RU" sz="2800" dirty="0" err="1" smtClean="0"/>
              <a:t>ретінде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</a:t>
            </a:r>
            <a:r>
              <a:rPr lang="ru-RU" sz="2800" dirty="0" smtClean="0"/>
              <a:t> </a:t>
            </a:r>
            <a:r>
              <a:rPr lang="ru-RU" sz="2800" dirty="0" err="1" smtClean="0"/>
              <a:t>өткінші</a:t>
            </a:r>
            <a:r>
              <a:rPr lang="ru-RU" sz="2800" dirty="0" smtClean="0"/>
              <a:t> </a:t>
            </a:r>
            <a:r>
              <a:rPr lang="ru-RU" sz="2800" dirty="0" err="1" smtClean="0"/>
              <a:t>сипатта</a:t>
            </a:r>
            <a:r>
              <a:rPr lang="ru-RU" sz="2800" dirty="0" smtClean="0"/>
              <a:t> </a:t>
            </a:r>
            <a:r>
              <a:rPr lang="ru-RU" sz="2800" dirty="0" err="1" smtClean="0"/>
              <a:t>болады</a:t>
            </a:r>
            <a:r>
              <a:rPr lang="ru-RU" sz="2800" dirty="0" smtClean="0"/>
              <a:t>: </a:t>
            </a:r>
            <a:r>
              <a:rPr lang="ru-RU" sz="2800" dirty="0" err="1" smtClean="0"/>
              <a:t>демек</a:t>
            </a:r>
            <a:r>
              <a:rPr lang="ru-RU" sz="2800" dirty="0" smtClean="0"/>
              <a:t> </a:t>
            </a:r>
            <a:r>
              <a:rPr lang="ru-RU" sz="2800" dirty="0" err="1" smtClean="0"/>
              <a:t>ол</a:t>
            </a:r>
            <a:r>
              <a:rPr lang="ru-RU" sz="2800" dirty="0" smtClean="0"/>
              <a:t> </a:t>
            </a:r>
            <a:r>
              <a:rPr lang="ru-RU" sz="2800" dirty="0" err="1" smtClean="0"/>
              <a:t>қолдан-қолға</a:t>
            </a:r>
            <a:r>
              <a:rPr lang="ru-RU" sz="2800" dirty="0" smtClean="0"/>
              <a:t> </a:t>
            </a:r>
            <a:r>
              <a:rPr lang="ru-RU" sz="2800" dirty="0" err="1" smtClean="0"/>
              <a:t>өтеді</a:t>
            </a:r>
            <a:r>
              <a:rPr lang="ru-RU" sz="2800" dirty="0" smtClean="0"/>
              <a:t>. </a:t>
            </a:r>
            <a:r>
              <a:rPr lang="ru-RU" sz="2800" b="1" dirty="0" smtClean="0"/>
              <a:t>Т-А-Т; А-Т-А; -</a:t>
            </a:r>
            <a:r>
              <a:rPr lang="ru-RU" sz="2800" dirty="0" err="1" smtClean="0"/>
              <a:t>деген</a:t>
            </a:r>
            <a:r>
              <a:rPr lang="ru-RU" sz="2800" dirty="0" smtClean="0"/>
              <a:t> </a:t>
            </a:r>
            <a:r>
              <a:rPr lang="ru-RU" sz="2800" dirty="0" err="1" smtClean="0"/>
              <a:t>заңдылыққа</a:t>
            </a:r>
            <a:r>
              <a:rPr lang="ru-RU" sz="2800" dirty="0" smtClean="0"/>
              <a:t> </a:t>
            </a:r>
            <a:r>
              <a:rPr lang="ru-RU" sz="2800" dirty="0" err="1" smtClean="0"/>
              <a:t>сүйенеді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5017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0" y="235526"/>
            <a:ext cx="11762509" cy="647007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/>
              <a:t>       </a:t>
            </a:r>
            <a:r>
              <a:rPr lang="ru-RU" sz="2800" dirty="0" smtClean="0"/>
              <a:t>ІІ </a:t>
            </a:r>
            <a:r>
              <a:rPr lang="kk-KZ" sz="2800" b="1" dirty="0" smtClean="0"/>
              <a:t>Ақшаның атқаратын қызметтері</a:t>
            </a:r>
            <a:endParaRPr lang="ru-RU" sz="2800" dirty="0" smtClean="0"/>
          </a:p>
          <a:p>
            <a:r>
              <a:rPr lang="ru-RU" sz="2800" b="1" dirty="0" smtClean="0"/>
              <a:t>3.</a:t>
            </a:r>
            <a:r>
              <a:rPr lang="ru-RU" sz="2800" dirty="0" smtClean="0"/>
              <a:t>Ақша-төлем </a:t>
            </a:r>
            <a:r>
              <a:rPr lang="ru-RU" sz="2800" dirty="0" err="1" smtClean="0"/>
              <a:t>құралы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  </a:t>
            </a:r>
            <a:r>
              <a:rPr lang="ru-RU" sz="2800" dirty="0" err="1" smtClean="0"/>
              <a:t>Тауарлар</a:t>
            </a:r>
            <a:r>
              <a:rPr lang="ru-RU" sz="2800" dirty="0" smtClean="0"/>
              <a:t> </a:t>
            </a:r>
            <a:r>
              <a:rPr lang="ru-RU" sz="2800" dirty="0" err="1" smtClean="0"/>
              <a:t>нақты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ақшаға</a:t>
            </a:r>
            <a:r>
              <a:rPr lang="ru-RU" sz="2800" dirty="0" smtClean="0"/>
              <a:t> </a:t>
            </a:r>
            <a:r>
              <a:rPr lang="ru-RU" sz="2800" dirty="0" err="1" smtClean="0"/>
              <a:t>сатылып</a:t>
            </a:r>
            <a:r>
              <a:rPr lang="ru-RU" sz="2800" dirty="0" smtClean="0"/>
              <a:t> </a:t>
            </a:r>
            <a:r>
              <a:rPr lang="ru-RU" sz="2800" dirty="0" err="1" smtClean="0"/>
              <a:t>қана</a:t>
            </a:r>
            <a:r>
              <a:rPr lang="ru-RU" sz="2800" dirty="0" smtClean="0"/>
              <a:t> </a:t>
            </a:r>
            <a:r>
              <a:rPr lang="ru-RU" sz="2800" dirty="0" err="1" smtClean="0"/>
              <a:t>қоймай,сонымен</a:t>
            </a:r>
            <a:r>
              <a:rPr lang="ru-RU" sz="2800" dirty="0" smtClean="0"/>
              <a:t> </a:t>
            </a:r>
            <a:r>
              <a:rPr lang="ru-RU" sz="2800" dirty="0" err="1" smtClean="0"/>
              <a:t>бірге</a:t>
            </a:r>
            <a:r>
              <a:rPr lang="ru-RU" sz="2800" dirty="0" smtClean="0"/>
              <a:t> </a:t>
            </a:r>
            <a:r>
              <a:rPr lang="ru-RU" sz="2800" dirty="0" err="1" smtClean="0"/>
              <a:t>несиеге</a:t>
            </a:r>
            <a:r>
              <a:rPr lang="ru-RU" sz="2800" dirty="0" smtClean="0"/>
              <a:t> </a:t>
            </a:r>
            <a:r>
              <a:rPr lang="ru-RU" sz="2800" dirty="0" err="1" smtClean="0"/>
              <a:t>сатылады.Сатып</a:t>
            </a:r>
            <a:r>
              <a:rPr lang="ru-RU" sz="2800" dirty="0" smtClean="0"/>
              <a:t> </a:t>
            </a:r>
            <a:r>
              <a:rPr lang="ru-RU" sz="2800" dirty="0" err="1" smtClean="0"/>
              <a:t>алушы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ақшаның</a:t>
            </a:r>
            <a:r>
              <a:rPr lang="ru-RU" sz="2800" dirty="0" smtClean="0"/>
              <a:t> </a:t>
            </a:r>
            <a:r>
              <a:rPr lang="ru-RU" sz="2800" dirty="0" err="1" smtClean="0"/>
              <a:t>орнына</a:t>
            </a:r>
            <a:r>
              <a:rPr lang="ru-RU" sz="2800" dirty="0" smtClean="0"/>
              <a:t> </a:t>
            </a:r>
            <a:r>
              <a:rPr lang="ru-RU" sz="2800" dirty="0" err="1" smtClean="0"/>
              <a:t>өз</a:t>
            </a:r>
            <a:r>
              <a:rPr lang="ru-RU" sz="2800" dirty="0" smtClean="0"/>
              <a:t> </a:t>
            </a:r>
            <a:r>
              <a:rPr lang="ru-RU" sz="2800" dirty="0" err="1" smtClean="0"/>
              <a:t>тарапынан</a:t>
            </a:r>
            <a:r>
              <a:rPr lang="ru-RU" sz="2800" dirty="0" smtClean="0"/>
              <a:t> </a:t>
            </a:r>
            <a:r>
              <a:rPr lang="ru-RU" sz="2800" dirty="0" err="1" smtClean="0"/>
              <a:t>борышқорлық</a:t>
            </a:r>
            <a:r>
              <a:rPr lang="ru-RU" sz="2800" dirty="0" smtClean="0"/>
              <a:t> </a:t>
            </a:r>
            <a:r>
              <a:rPr lang="ru-RU" sz="2800" dirty="0" err="1" smtClean="0"/>
              <a:t>міндеттемелер</a:t>
            </a:r>
            <a:r>
              <a:rPr lang="ru-RU" sz="2800" dirty="0" smtClean="0"/>
              <a:t> </a:t>
            </a:r>
            <a:r>
              <a:rPr lang="ru-RU" sz="2800" dirty="0" err="1" smtClean="0"/>
              <a:t>береді.Осы</a:t>
            </a:r>
            <a:r>
              <a:rPr lang="ru-RU" sz="2800" dirty="0" smtClean="0"/>
              <a:t> </a:t>
            </a:r>
            <a:r>
              <a:rPr lang="ru-RU" sz="2800" dirty="0" err="1" smtClean="0"/>
              <a:t>міндеттеменің</a:t>
            </a:r>
            <a:r>
              <a:rPr lang="ru-RU" sz="2800" dirty="0" smtClean="0"/>
              <a:t> </a:t>
            </a:r>
            <a:r>
              <a:rPr lang="ru-RU" sz="2800" dirty="0" err="1" smtClean="0"/>
              <a:t>мерзімі</a:t>
            </a:r>
            <a:r>
              <a:rPr lang="ru-RU" sz="2800" dirty="0" smtClean="0"/>
              <a:t> </a:t>
            </a:r>
            <a:r>
              <a:rPr lang="ru-RU" sz="2800" dirty="0" err="1" smtClean="0"/>
              <a:t>жеткен</a:t>
            </a:r>
            <a:r>
              <a:rPr lang="ru-RU" sz="2800" dirty="0" smtClean="0"/>
              <a:t> </a:t>
            </a:r>
            <a:r>
              <a:rPr lang="ru-RU" sz="2800" dirty="0" err="1" smtClean="0"/>
              <a:t>соң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</a:t>
            </a:r>
            <a:r>
              <a:rPr lang="ru-RU" sz="2800" dirty="0" smtClean="0"/>
              <a:t> </a:t>
            </a:r>
            <a:r>
              <a:rPr lang="ru-RU" sz="2800" dirty="0" err="1" smtClean="0"/>
              <a:t>төленеді,сөйтіп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</a:t>
            </a:r>
            <a:r>
              <a:rPr lang="ru-RU" sz="2800" dirty="0" smtClean="0"/>
              <a:t> </a:t>
            </a:r>
            <a:r>
              <a:rPr lang="ru-RU" sz="2800" dirty="0" err="1" smtClean="0"/>
              <a:t>төлем</a:t>
            </a:r>
            <a:r>
              <a:rPr lang="ru-RU" sz="2800" dirty="0" smtClean="0"/>
              <a:t> </a:t>
            </a:r>
            <a:r>
              <a:rPr lang="ru-RU" sz="2800" dirty="0" err="1" smtClean="0"/>
              <a:t>құралы</a:t>
            </a:r>
            <a:r>
              <a:rPr lang="ru-RU" sz="2800" dirty="0" smtClean="0"/>
              <a:t> </a:t>
            </a:r>
            <a:r>
              <a:rPr lang="ru-RU" sz="2800" dirty="0" err="1" smtClean="0"/>
              <a:t>қызметін</a:t>
            </a:r>
            <a:r>
              <a:rPr lang="ru-RU" sz="2800" dirty="0" smtClean="0"/>
              <a:t> </a:t>
            </a:r>
            <a:r>
              <a:rPr lang="ru-RU" sz="2800" dirty="0" err="1" smtClean="0"/>
              <a:t>атқарады</a:t>
            </a:r>
            <a:r>
              <a:rPr lang="ru-RU" sz="2800" dirty="0" smtClean="0"/>
              <a:t>.</a:t>
            </a:r>
          </a:p>
          <a:p>
            <a:r>
              <a:rPr lang="ru-RU" sz="2800" b="1" dirty="0" smtClean="0"/>
              <a:t>4.</a:t>
            </a:r>
            <a:r>
              <a:rPr lang="ru-RU" sz="2800" dirty="0" smtClean="0"/>
              <a:t>Ақша-қазына </a:t>
            </a:r>
            <a:r>
              <a:rPr lang="ru-RU" sz="2800" dirty="0" err="1" smtClean="0"/>
              <a:t>жинау</a:t>
            </a:r>
            <a:r>
              <a:rPr lang="ru-RU" sz="2800" dirty="0" smtClean="0"/>
              <a:t> </a:t>
            </a:r>
            <a:r>
              <a:rPr lang="ru-RU" sz="2800" dirty="0" err="1" smtClean="0"/>
              <a:t>және</a:t>
            </a:r>
            <a:r>
              <a:rPr lang="ru-RU" sz="2800" dirty="0" smtClean="0"/>
              <a:t> </a:t>
            </a:r>
            <a:r>
              <a:rPr lang="ru-RU" sz="2800" dirty="0" err="1" smtClean="0"/>
              <a:t>қорлану</a:t>
            </a:r>
            <a:r>
              <a:rPr lang="ru-RU" sz="2800" dirty="0" smtClean="0"/>
              <a:t> </a:t>
            </a:r>
            <a:r>
              <a:rPr lang="ru-RU" sz="2800" dirty="0" err="1" smtClean="0"/>
              <a:t>құралы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Ақша</a:t>
            </a:r>
            <a:r>
              <a:rPr lang="ru-RU" sz="2800" dirty="0" smtClean="0"/>
              <a:t> </a:t>
            </a:r>
            <a:r>
              <a:rPr lang="ru-RU" sz="2800" dirty="0" err="1" smtClean="0"/>
              <a:t>жалпыға</a:t>
            </a:r>
            <a:r>
              <a:rPr lang="ru-RU" sz="2800" dirty="0" smtClean="0"/>
              <a:t> </a:t>
            </a:r>
            <a:r>
              <a:rPr lang="ru-RU" sz="2800" dirty="0" err="1" smtClean="0"/>
              <a:t>бірдей</a:t>
            </a:r>
            <a:r>
              <a:rPr lang="ru-RU" sz="2800" dirty="0" smtClean="0"/>
              <a:t> </a:t>
            </a:r>
            <a:r>
              <a:rPr lang="ru-RU" sz="2800" dirty="0" err="1" smtClean="0"/>
              <a:t>байлықтың</a:t>
            </a:r>
            <a:r>
              <a:rPr lang="ru-RU" sz="2800" dirty="0" smtClean="0"/>
              <a:t> </a:t>
            </a:r>
            <a:r>
              <a:rPr lang="ru-RU" sz="2800" dirty="0" err="1" smtClean="0"/>
              <a:t>бейнесі</a:t>
            </a:r>
            <a:r>
              <a:rPr lang="ru-RU" sz="2800" dirty="0" smtClean="0"/>
              <a:t> </a:t>
            </a:r>
            <a:r>
              <a:rPr lang="ru-RU" sz="2800" dirty="0" err="1" smtClean="0"/>
              <a:t>болғандықтан,оны</a:t>
            </a:r>
            <a:r>
              <a:rPr lang="ru-RU" sz="2800" dirty="0" smtClean="0"/>
              <a:t> </a:t>
            </a:r>
            <a:r>
              <a:rPr lang="ru-RU" sz="2800" dirty="0" err="1" smtClean="0"/>
              <a:t>кез</a:t>
            </a:r>
            <a:r>
              <a:rPr lang="ru-RU" sz="2800" dirty="0" smtClean="0"/>
              <a:t> </a:t>
            </a:r>
            <a:r>
              <a:rPr lang="ru-RU" sz="2800" dirty="0" err="1" smtClean="0"/>
              <a:t>келген</a:t>
            </a:r>
            <a:r>
              <a:rPr lang="ru-RU" sz="2800" dirty="0" smtClean="0"/>
              <a:t> </a:t>
            </a:r>
            <a:r>
              <a:rPr lang="ru-RU" sz="2800" dirty="0" err="1" smtClean="0"/>
              <a:t>уақытта</a:t>
            </a:r>
            <a:r>
              <a:rPr lang="ru-RU" sz="2800" dirty="0" smtClean="0"/>
              <a:t> </a:t>
            </a:r>
            <a:r>
              <a:rPr lang="ru-RU" sz="2800" dirty="0" err="1" smtClean="0"/>
              <a:t>кез</a:t>
            </a:r>
            <a:r>
              <a:rPr lang="ru-RU" sz="2800" dirty="0" smtClean="0"/>
              <a:t> </a:t>
            </a:r>
            <a:r>
              <a:rPr lang="ru-RU" sz="2800" dirty="0" err="1" smtClean="0"/>
              <a:t>келген</a:t>
            </a:r>
            <a:r>
              <a:rPr lang="ru-RU" sz="2800" dirty="0" smtClean="0"/>
              <a:t> </a:t>
            </a:r>
            <a:r>
              <a:rPr lang="ru-RU" sz="2800" dirty="0" err="1" smtClean="0"/>
              <a:t>уақытта</a:t>
            </a:r>
            <a:r>
              <a:rPr lang="ru-RU" sz="2800" dirty="0" smtClean="0"/>
              <a:t> </a:t>
            </a:r>
            <a:r>
              <a:rPr lang="ru-RU" sz="2800" dirty="0" err="1" smtClean="0"/>
              <a:t>кез</a:t>
            </a:r>
            <a:r>
              <a:rPr lang="ru-RU" sz="2800" dirty="0" smtClean="0"/>
              <a:t> </a:t>
            </a:r>
            <a:r>
              <a:rPr lang="ru-RU" sz="2800" dirty="0" err="1" smtClean="0"/>
              <a:t>келген</a:t>
            </a:r>
            <a:r>
              <a:rPr lang="ru-RU" sz="2800" dirty="0" smtClean="0"/>
              <a:t> </a:t>
            </a:r>
            <a:r>
              <a:rPr lang="ru-RU" sz="2800" dirty="0" err="1" smtClean="0"/>
              <a:t>тауарға</a:t>
            </a:r>
            <a:r>
              <a:rPr lang="ru-RU" sz="2800" dirty="0" smtClean="0"/>
              <a:t> </a:t>
            </a:r>
            <a:r>
              <a:rPr lang="ru-RU" sz="2800" dirty="0" err="1" smtClean="0"/>
              <a:t>айналдыруға</a:t>
            </a:r>
            <a:r>
              <a:rPr lang="ru-RU" sz="2800" dirty="0" smtClean="0"/>
              <a:t> </a:t>
            </a:r>
            <a:r>
              <a:rPr lang="ru-RU" sz="2800" dirty="0" err="1" smtClean="0"/>
              <a:t>болады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5017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0" y="235526"/>
            <a:ext cx="11762509" cy="647007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/>
              <a:t>       </a:t>
            </a:r>
            <a:r>
              <a:rPr lang="ru-RU" sz="2800" dirty="0" smtClean="0"/>
              <a:t>ІІ </a:t>
            </a:r>
            <a:r>
              <a:rPr lang="kk-KZ" sz="2800" b="1" dirty="0" smtClean="0"/>
              <a:t>Ақшаның атқаратын қызметтері</a:t>
            </a:r>
            <a:endParaRPr lang="ru-RU" sz="2800" dirty="0" smtClean="0"/>
          </a:p>
          <a:p>
            <a:r>
              <a:rPr lang="ru-RU" sz="2800" b="1" dirty="0" smtClean="0"/>
              <a:t>5.</a:t>
            </a:r>
            <a:r>
              <a:rPr lang="ru-RU" sz="2800" dirty="0" smtClean="0"/>
              <a:t>Дүниежүзілік </a:t>
            </a:r>
            <a:r>
              <a:rPr lang="ru-RU" sz="2800" dirty="0" err="1" smtClean="0"/>
              <a:t>айналыста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</a:t>
            </a:r>
            <a:r>
              <a:rPr lang="ru-RU" sz="2800" dirty="0" smtClean="0"/>
              <a:t> </a:t>
            </a:r>
            <a:r>
              <a:rPr lang="ru-RU" sz="2800" dirty="0" err="1" smtClean="0"/>
              <a:t>ең</a:t>
            </a:r>
            <a:r>
              <a:rPr lang="ru-RU" sz="2800" dirty="0" smtClean="0"/>
              <a:t> </a:t>
            </a:r>
            <a:r>
              <a:rPr lang="ru-RU" sz="2800" dirty="0" err="1" smtClean="0"/>
              <a:t>алдымен</a:t>
            </a:r>
            <a:r>
              <a:rPr lang="ru-RU" sz="2800" dirty="0" smtClean="0"/>
              <a:t> </a:t>
            </a:r>
            <a:r>
              <a:rPr lang="ru-RU" sz="2800" dirty="0" err="1" smtClean="0"/>
              <a:t>төлем</a:t>
            </a:r>
            <a:r>
              <a:rPr lang="ru-RU" sz="2800" dirty="0" smtClean="0"/>
              <a:t> </a:t>
            </a:r>
            <a:r>
              <a:rPr lang="ru-RU" sz="2800" dirty="0" err="1" smtClean="0"/>
              <a:t>ретінде</a:t>
            </a:r>
            <a:r>
              <a:rPr lang="ru-RU" sz="2800" dirty="0" smtClean="0"/>
              <a:t> </a:t>
            </a:r>
            <a:r>
              <a:rPr lang="ru-RU" sz="2800" dirty="0" err="1" smtClean="0"/>
              <a:t>қызмет</a:t>
            </a:r>
            <a:r>
              <a:rPr lang="ru-RU" sz="2800" dirty="0" smtClean="0"/>
              <a:t> </a:t>
            </a:r>
            <a:r>
              <a:rPr lang="ru-RU" sz="2800" dirty="0" err="1" smtClean="0"/>
              <a:t>атқарады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</a:t>
            </a:r>
            <a:r>
              <a:rPr lang="ru-RU" sz="2800" dirty="0" err="1" smtClean="0"/>
              <a:t>Дүниежүзілік</a:t>
            </a:r>
            <a:r>
              <a:rPr lang="ru-RU" sz="2800" dirty="0" smtClean="0"/>
              <a:t> </a:t>
            </a:r>
            <a:r>
              <a:rPr lang="ru-RU" sz="2800" dirty="0" err="1" smtClean="0"/>
              <a:t>нарықта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</a:t>
            </a:r>
            <a:r>
              <a:rPr lang="ru-RU" sz="2800" dirty="0" smtClean="0"/>
              <a:t> </a:t>
            </a:r>
            <a:r>
              <a:rPr lang="ru-RU" sz="2800" dirty="0" err="1" smtClean="0"/>
              <a:t>халықтардың</a:t>
            </a:r>
            <a:r>
              <a:rPr lang="ru-RU" sz="2800" dirty="0" smtClean="0"/>
              <a:t> </a:t>
            </a:r>
            <a:r>
              <a:rPr lang="ru-RU" sz="2800" dirty="0" err="1" smtClean="0"/>
              <a:t>төлем</a:t>
            </a:r>
            <a:r>
              <a:rPr lang="ru-RU" sz="2800" dirty="0" smtClean="0"/>
              <a:t> </a:t>
            </a:r>
            <a:r>
              <a:rPr lang="ru-RU" sz="2800" dirty="0" err="1" smtClean="0"/>
              <a:t>қаржысы</a:t>
            </a:r>
            <a:r>
              <a:rPr lang="ru-RU" sz="2800" dirty="0" smtClean="0"/>
              <a:t> </a:t>
            </a:r>
            <a:r>
              <a:rPr lang="ru-RU" sz="2800" dirty="0" err="1" smtClean="0"/>
              <a:t>ретінде</a:t>
            </a:r>
            <a:r>
              <a:rPr lang="ru-RU" sz="2800" dirty="0" smtClean="0"/>
              <a:t> </a:t>
            </a:r>
            <a:r>
              <a:rPr lang="ru-RU" sz="2800" dirty="0" err="1" smtClean="0"/>
              <a:t>төлем</a:t>
            </a:r>
            <a:r>
              <a:rPr lang="ru-RU" sz="2800" dirty="0" smtClean="0"/>
              <a:t> </a:t>
            </a:r>
            <a:r>
              <a:rPr lang="ru-RU" sz="2800" dirty="0" err="1" smtClean="0"/>
              <a:t>балансының</a:t>
            </a:r>
            <a:r>
              <a:rPr lang="ru-RU" sz="2800" dirty="0" smtClean="0"/>
              <a:t> </a:t>
            </a:r>
            <a:r>
              <a:rPr lang="ru-RU" sz="2800" dirty="0" err="1" smtClean="0"/>
              <a:t>сальдосын</a:t>
            </a:r>
            <a:r>
              <a:rPr lang="ru-RU" sz="2800" dirty="0" smtClean="0"/>
              <a:t> </a:t>
            </a:r>
            <a:r>
              <a:rPr lang="ru-RU" sz="2800" dirty="0" err="1" smtClean="0"/>
              <a:t>өтеуге,халықаралық</a:t>
            </a:r>
            <a:r>
              <a:rPr lang="ru-RU" sz="2800" dirty="0" smtClean="0"/>
              <a:t> </a:t>
            </a:r>
            <a:r>
              <a:rPr lang="ru-RU" sz="2800" dirty="0" err="1" smtClean="0"/>
              <a:t>төлем</a:t>
            </a:r>
            <a:r>
              <a:rPr lang="ru-RU" sz="2800" dirty="0" smtClean="0"/>
              <a:t> </a:t>
            </a:r>
            <a:r>
              <a:rPr lang="ru-RU" sz="2800" dirty="0" err="1" smtClean="0"/>
              <a:t>қаржысы</a:t>
            </a:r>
            <a:r>
              <a:rPr lang="ru-RU" sz="2800" dirty="0" smtClean="0"/>
              <a:t> </a:t>
            </a:r>
            <a:r>
              <a:rPr lang="ru-RU" sz="2800" dirty="0" err="1" smtClean="0"/>
              <a:t>ретінде</a:t>
            </a:r>
            <a:r>
              <a:rPr lang="ru-RU" sz="2800" dirty="0" smtClean="0"/>
              <a:t> </a:t>
            </a:r>
            <a:r>
              <a:rPr lang="ru-RU" sz="2800" dirty="0" err="1" smtClean="0"/>
              <a:t>шетелден</a:t>
            </a:r>
            <a:r>
              <a:rPr lang="ru-RU" sz="2800" dirty="0" smtClean="0"/>
              <a:t> </a:t>
            </a:r>
            <a:r>
              <a:rPr lang="ru-RU" sz="2800" dirty="0" err="1" smtClean="0"/>
              <a:t>нақты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ақшаға</a:t>
            </a:r>
            <a:r>
              <a:rPr lang="ru-RU" sz="2800" dirty="0" smtClean="0"/>
              <a:t> </a:t>
            </a:r>
            <a:r>
              <a:rPr lang="ru-RU" sz="2800" dirty="0" err="1" smtClean="0"/>
              <a:t>тауар</a:t>
            </a:r>
            <a:r>
              <a:rPr lang="ru-RU" sz="2800" dirty="0" smtClean="0"/>
              <a:t> </a:t>
            </a:r>
            <a:r>
              <a:rPr lang="ru-RU" sz="2800" dirty="0" err="1" smtClean="0"/>
              <a:t>алу</a:t>
            </a:r>
            <a:r>
              <a:rPr lang="ru-RU" sz="2800" dirty="0" smtClean="0"/>
              <a:t> </a:t>
            </a:r>
            <a:r>
              <a:rPr lang="ru-RU" sz="2800" dirty="0" err="1" smtClean="0"/>
              <a:t>кезінде</a:t>
            </a:r>
            <a:r>
              <a:rPr lang="ru-RU" sz="2800" dirty="0" smtClean="0"/>
              <a:t> </a:t>
            </a:r>
            <a:r>
              <a:rPr lang="ru-RU" sz="2800" dirty="0" err="1" smtClean="0"/>
              <a:t>бір</a:t>
            </a:r>
            <a:r>
              <a:rPr lang="ru-RU" sz="2800" dirty="0" smtClean="0"/>
              <a:t> </a:t>
            </a:r>
            <a:r>
              <a:rPr lang="ru-RU" sz="2800" dirty="0" err="1" smtClean="0"/>
              <a:t>елден</a:t>
            </a:r>
            <a:r>
              <a:rPr lang="ru-RU" sz="2800" dirty="0" smtClean="0"/>
              <a:t> </a:t>
            </a:r>
            <a:r>
              <a:rPr lang="ru-RU" sz="2800" dirty="0" err="1" smtClean="0"/>
              <a:t>екінші</a:t>
            </a:r>
            <a:r>
              <a:rPr lang="ru-RU" sz="2800" dirty="0" smtClean="0"/>
              <a:t> </a:t>
            </a:r>
            <a:r>
              <a:rPr lang="ru-RU" sz="2800" dirty="0" err="1" smtClean="0"/>
              <a:t>елге</a:t>
            </a:r>
            <a:r>
              <a:rPr lang="ru-RU" sz="2800" dirty="0" smtClean="0"/>
              <a:t> </a:t>
            </a:r>
            <a:r>
              <a:rPr lang="ru-RU" sz="2800" dirty="0" err="1" smtClean="0"/>
              <a:t>көшірудің</a:t>
            </a:r>
            <a:r>
              <a:rPr lang="ru-RU" sz="2800" dirty="0" smtClean="0"/>
              <a:t> </a:t>
            </a:r>
            <a:r>
              <a:rPr lang="ru-RU" sz="2800" dirty="0" err="1" smtClean="0"/>
              <a:t>құралы</a:t>
            </a:r>
            <a:r>
              <a:rPr lang="ru-RU" sz="2800" dirty="0" smtClean="0"/>
              <a:t> </a:t>
            </a:r>
            <a:r>
              <a:rPr lang="ru-RU" sz="2800" dirty="0" err="1" smtClean="0"/>
              <a:t>ретінде</a:t>
            </a:r>
            <a:r>
              <a:rPr lang="ru-RU" sz="2800" dirty="0" smtClean="0"/>
              <a:t> </a:t>
            </a:r>
            <a:r>
              <a:rPr lang="ru-RU" sz="2800" dirty="0" err="1" smtClean="0"/>
              <a:t>қызмет</a:t>
            </a:r>
            <a:r>
              <a:rPr lang="ru-RU" sz="2800" dirty="0" smtClean="0"/>
              <a:t> </a:t>
            </a:r>
            <a:r>
              <a:rPr lang="ru-RU" sz="2800" dirty="0" err="1" smtClean="0"/>
              <a:t>етеді</a:t>
            </a:r>
            <a:r>
              <a:rPr lang="ru-RU" sz="2800" b="1" dirty="0" smtClean="0"/>
              <a:t>.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5017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0" y="235526"/>
            <a:ext cx="11762509" cy="647007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kk-KZ" sz="3200" b="1" dirty="0" smtClean="0"/>
              <a:t>ІІІ </a:t>
            </a:r>
            <a:r>
              <a:rPr lang="ru-RU" sz="3200" b="1" dirty="0" err="1" smtClean="0"/>
              <a:t>Ақша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жүйесінің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элементтері</a:t>
            </a:r>
            <a:r>
              <a:rPr lang="ru-RU" sz="3200" b="1" dirty="0" smtClean="0"/>
              <a:t>:</a:t>
            </a:r>
            <a:endParaRPr lang="ru-RU" sz="3200" dirty="0" smtClean="0"/>
          </a:p>
          <a:p>
            <a:r>
              <a:rPr lang="ru-RU" sz="3200" dirty="0" smtClean="0"/>
              <a:t> </a:t>
            </a:r>
          </a:p>
          <a:p>
            <a:pPr>
              <a:buNone/>
            </a:pPr>
            <a:r>
              <a:rPr lang="ru-RU" sz="3200" dirty="0" smtClean="0"/>
              <a:t>1. </a:t>
            </a:r>
            <a:r>
              <a:rPr lang="ru-RU" sz="3200" dirty="0" err="1" smtClean="0"/>
              <a:t>Ақша</a:t>
            </a:r>
            <a:r>
              <a:rPr lang="ru-RU" sz="3200" dirty="0" smtClean="0"/>
              <a:t> </a:t>
            </a:r>
            <a:r>
              <a:rPr lang="ru-RU" sz="3200" dirty="0" err="1" smtClean="0"/>
              <a:t>бірлігі</a:t>
            </a:r>
            <a:r>
              <a:rPr lang="ru-RU" sz="3200" dirty="0" smtClean="0"/>
              <a:t>. </a:t>
            </a:r>
            <a:r>
              <a:rPr lang="ru-RU" sz="3200" dirty="0" err="1" smtClean="0"/>
              <a:t>Бұл</a:t>
            </a:r>
            <a:r>
              <a:rPr lang="ru-RU" sz="3200" dirty="0" smtClean="0"/>
              <a:t> </a:t>
            </a:r>
            <a:r>
              <a:rPr lang="ru-RU" sz="3200" dirty="0" err="1" smtClean="0"/>
              <a:t>тауар</a:t>
            </a:r>
            <a:r>
              <a:rPr lang="ru-RU" sz="3200" dirty="0" smtClean="0"/>
              <a:t> </a:t>
            </a:r>
            <a:r>
              <a:rPr lang="ru-RU" sz="3200" dirty="0" err="1" smtClean="0"/>
              <a:t>бағасын</a:t>
            </a:r>
            <a:r>
              <a:rPr lang="ru-RU" sz="3200" dirty="0" smtClean="0"/>
              <a:t> </a:t>
            </a:r>
            <a:r>
              <a:rPr lang="ru-RU" sz="3200" dirty="0" err="1" smtClean="0"/>
              <a:t>анықтап</a:t>
            </a:r>
            <a:r>
              <a:rPr lang="ru-RU" sz="3200" dirty="0" smtClean="0"/>
              <a:t> </a:t>
            </a:r>
            <a:r>
              <a:rPr lang="ru-RU" sz="3200" dirty="0" err="1" smtClean="0"/>
              <a:t>өлшеу</a:t>
            </a:r>
            <a:r>
              <a:rPr lang="ru-RU" sz="3200" dirty="0" smtClean="0"/>
              <a:t> </a:t>
            </a:r>
            <a:r>
              <a:rPr lang="ru-RU" sz="3200" dirty="0" err="1" smtClean="0"/>
              <a:t>үшін</a:t>
            </a:r>
            <a:r>
              <a:rPr lang="ru-RU" sz="3200" dirty="0" smtClean="0"/>
              <a:t> </a:t>
            </a:r>
            <a:r>
              <a:rPr lang="ru-RU" sz="3200" dirty="0" err="1" smtClean="0"/>
              <a:t>қолданылады</a:t>
            </a:r>
            <a:r>
              <a:rPr lang="ru-RU" sz="3200" dirty="0" smtClean="0"/>
              <a:t>. </a:t>
            </a:r>
            <a:r>
              <a:rPr lang="ru-RU" sz="3200" dirty="0" err="1" smtClean="0"/>
              <a:t>Қазақстанда</a:t>
            </a:r>
            <a:r>
              <a:rPr lang="ru-RU" sz="3200" dirty="0" smtClean="0"/>
              <a:t> – </a:t>
            </a:r>
            <a:r>
              <a:rPr lang="ru-RU" sz="3200" dirty="0" err="1" smtClean="0"/>
              <a:t>теңге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dirty="0" smtClean="0"/>
              <a:t>2. </a:t>
            </a:r>
            <a:r>
              <a:rPr lang="ru-RU" sz="3200" dirty="0" err="1" smtClean="0"/>
              <a:t>Баға</a:t>
            </a:r>
            <a:r>
              <a:rPr lang="ru-RU" sz="3200" dirty="0" smtClean="0"/>
              <a:t> масштабы. </a:t>
            </a:r>
            <a:r>
              <a:rPr lang="ru-RU" sz="3200" dirty="0" err="1" smtClean="0"/>
              <a:t>Бұл</a:t>
            </a:r>
            <a:r>
              <a:rPr lang="ru-RU" sz="3200" dirty="0" smtClean="0"/>
              <a:t> </a:t>
            </a:r>
            <a:r>
              <a:rPr lang="ru-RU" sz="3200" dirty="0" err="1" smtClean="0"/>
              <a:t>мемлекет</a:t>
            </a:r>
            <a:r>
              <a:rPr lang="ru-RU" sz="3200" dirty="0" smtClean="0"/>
              <a:t> </a:t>
            </a:r>
            <a:r>
              <a:rPr lang="ru-RU" sz="3200" dirty="0" err="1" smtClean="0"/>
              <a:t>анықтаған</a:t>
            </a:r>
            <a:r>
              <a:rPr lang="ru-RU" sz="3200" dirty="0" smtClean="0"/>
              <a:t> </a:t>
            </a:r>
            <a:r>
              <a:rPr lang="ru-RU" sz="3200" dirty="0" err="1" smtClean="0"/>
              <a:t>ұлттық</a:t>
            </a:r>
            <a:r>
              <a:rPr lang="ru-RU" sz="3200" dirty="0" smtClean="0"/>
              <a:t> </a:t>
            </a:r>
            <a:r>
              <a:rPr lang="ru-RU" sz="3200" dirty="0" err="1" smtClean="0"/>
              <a:t>қағаз</a:t>
            </a:r>
            <a:r>
              <a:rPr lang="ru-RU" sz="3200" dirty="0" smtClean="0"/>
              <a:t> </a:t>
            </a:r>
            <a:r>
              <a:rPr lang="ru-RU" sz="3200" dirty="0" err="1" smtClean="0"/>
              <a:t>ақша</a:t>
            </a:r>
            <a:r>
              <a:rPr lang="ru-RU" sz="3200" dirty="0" smtClean="0"/>
              <a:t> </a:t>
            </a:r>
            <a:r>
              <a:rPr lang="ru-RU" sz="3200" dirty="0" err="1" smtClean="0"/>
              <a:t>данасының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металға</a:t>
            </a:r>
            <a:r>
              <a:rPr lang="ru-RU" sz="3200" dirty="0" smtClean="0"/>
              <a:t> </a:t>
            </a:r>
            <a:r>
              <a:rPr lang="ru-RU" sz="3200" dirty="0" err="1" smtClean="0"/>
              <a:t>бағаланған</a:t>
            </a:r>
            <a:r>
              <a:rPr lang="ru-RU" sz="3200" dirty="0" smtClean="0"/>
              <a:t> </a:t>
            </a:r>
            <a:r>
              <a:rPr lang="ru-RU" sz="3200" dirty="0" err="1" smtClean="0"/>
              <a:t>салмақ</a:t>
            </a:r>
            <a:r>
              <a:rPr lang="ru-RU" sz="3200" dirty="0" smtClean="0"/>
              <a:t> </a:t>
            </a:r>
            <a:r>
              <a:rPr lang="ru-RU" sz="3200" dirty="0" err="1" smtClean="0"/>
              <a:t>мөлшері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dirty="0" smtClean="0"/>
              <a:t>3. </a:t>
            </a:r>
            <a:r>
              <a:rPr lang="ru-RU" sz="3200" dirty="0" err="1" smtClean="0"/>
              <a:t>Ақша</a:t>
            </a:r>
            <a:r>
              <a:rPr lang="ru-RU" sz="3200" dirty="0" smtClean="0"/>
              <a:t> </a:t>
            </a:r>
            <a:r>
              <a:rPr lang="ru-RU" sz="3200" dirty="0" err="1" smtClean="0"/>
              <a:t>түрлері</a:t>
            </a:r>
            <a:r>
              <a:rPr lang="ru-RU" sz="3200" dirty="0" smtClean="0"/>
              <a:t>. </a:t>
            </a:r>
            <a:r>
              <a:rPr lang="ru-RU" sz="3200" dirty="0" err="1" smtClean="0"/>
              <a:t>Бұған</a:t>
            </a:r>
            <a:r>
              <a:rPr lang="ru-RU" sz="3200" dirty="0" smtClean="0"/>
              <a:t> </a:t>
            </a:r>
            <a:r>
              <a:rPr lang="ru-RU" sz="3200" dirty="0" err="1" smtClean="0"/>
              <a:t>жататындар</a:t>
            </a:r>
            <a:r>
              <a:rPr lang="ru-RU" sz="3200" dirty="0" smtClean="0"/>
              <a:t>: </a:t>
            </a:r>
            <a:r>
              <a:rPr lang="ru-RU" sz="3200" dirty="0" err="1" smtClean="0"/>
              <a:t>мемлекет</a:t>
            </a:r>
            <a:r>
              <a:rPr lang="ru-RU" sz="3200" dirty="0" smtClean="0"/>
              <a:t> </a:t>
            </a:r>
            <a:r>
              <a:rPr lang="ru-RU" sz="3200" dirty="0" err="1" smtClean="0"/>
              <a:t>шағаратын</a:t>
            </a:r>
            <a:r>
              <a:rPr lang="ru-RU" sz="3200" dirty="0" smtClean="0"/>
              <a:t> </a:t>
            </a:r>
            <a:r>
              <a:rPr lang="ru-RU" sz="3200" dirty="0" err="1" smtClean="0"/>
              <a:t>банкноттар</a:t>
            </a:r>
            <a:r>
              <a:rPr lang="ru-RU" sz="3200" dirty="0" smtClean="0"/>
              <a:t>, </a:t>
            </a:r>
            <a:r>
              <a:rPr lang="ru-RU" sz="3200" dirty="0" err="1" smtClean="0"/>
              <a:t>монеталар</a:t>
            </a:r>
            <a:r>
              <a:rPr lang="ru-RU" sz="3200" dirty="0" smtClean="0"/>
              <a:t>, </a:t>
            </a:r>
            <a:r>
              <a:rPr lang="ru-RU" sz="3200" dirty="0" err="1" smtClean="0"/>
              <a:t>қазыналық</a:t>
            </a:r>
            <a:r>
              <a:rPr lang="ru-RU" sz="3200" dirty="0" smtClean="0"/>
              <a:t> </a:t>
            </a:r>
            <a:r>
              <a:rPr lang="ru-RU" sz="3200" dirty="0" err="1" smtClean="0"/>
              <a:t>билеттер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sz="28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5017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0" y="235526"/>
            <a:ext cx="11762509" cy="647007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kk-KZ" sz="3200" b="1" dirty="0" smtClean="0"/>
              <a:t>ІІІ </a:t>
            </a:r>
            <a:r>
              <a:rPr lang="ru-RU" sz="3200" b="1" dirty="0" err="1" smtClean="0"/>
              <a:t>Ақша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жүйесінің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элементтері</a:t>
            </a:r>
            <a:r>
              <a:rPr lang="ru-RU" sz="3200" b="1" dirty="0" smtClean="0"/>
              <a:t>:</a:t>
            </a:r>
            <a:endParaRPr lang="ru-RU" sz="3200" dirty="0" smtClean="0"/>
          </a:p>
          <a:p>
            <a:r>
              <a:rPr lang="ru-RU" sz="3200" dirty="0" smtClean="0"/>
              <a:t> </a:t>
            </a:r>
          </a:p>
          <a:p>
            <a:r>
              <a:rPr lang="ru-RU" sz="3200" dirty="0" smtClean="0"/>
              <a:t>4. </a:t>
            </a:r>
            <a:r>
              <a:rPr lang="ru-RU" sz="3200" dirty="0" err="1" smtClean="0"/>
              <a:t>Эмиссиялық</a:t>
            </a:r>
            <a:r>
              <a:rPr lang="ru-RU" sz="3200" dirty="0" smtClean="0"/>
              <a:t> </a:t>
            </a:r>
            <a:r>
              <a:rPr lang="ru-RU" sz="3200" dirty="0" err="1" smtClean="0"/>
              <a:t>жүйе</a:t>
            </a:r>
            <a:r>
              <a:rPr lang="ru-RU" sz="3200" dirty="0" smtClean="0"/>
              <a:t> – </a:t>
            </a:r>
            <a:r>
              <a:rPr lang="ru-RU" sz="3200" dirty="0" err="1" smtClean="0"/>
              <a:t>айырбасқа</a:t>
            </a:r>
            <a:r>
              <a:rPr lang="ru-RU" sz="3200" dirty="0" smtClean="0"/>
              <a:t> </a:t>
            </a:r>
            <a:r>
              <a:rPr lang="ru-RU" sz="3200" dirty="0" err="1" smtClean="0"/>
              <a:t>арнап</a:t>
            </a:r>
            <a:r>
              <a:rPr lang="ru-RU" sz="3200" dirty="0" smtClean="0"/>
              <a:t> </a:t>
            </a:r>
            <a:r>
              <a:rPr lang="ru-RU" sz="3200" dirty="0" err="1" smtClean="0"/>
              <a:t>заңды</a:t>
            </a:r>
            <a:r>
              <a:rPr lang="ru-RU" sz="3200" dirty="0" smtClean="0"/>
              <a:t> </a:t>
            </a:r>
            <a:r>
              <a:rPr lang="ru-RU" sz="3200" dirty="0" err="1" smtClean="0"/>
              <a:t>түрде</a:t>
            </a:r>
            <a:r>
              <a:rPr lang="ru-RU" sz="3200" dirty="0" smtClean="0"/>
              <a:t> </a:t>
            </a:r>
            <a:r>
              <a:rPr lang="ru-RU" sz="3200" dirty="0" err="1" smtClean="0"/>
              <a:t>ақша</a:t>
            </a:r>
            <a:r>
              <a:rPr lang="ru-RU" sz="3200" dirty="0" smtClean="0"/>
              <a:t> мен </a:t>
            </a:r>
            <a:r>
              <a:rPr lang="ru-RU" sz="3200" dirty="0" err="1" smtClean="0"/>
              <a:t>құнды</a:t>
            </a:r>
            <a:r>
              <a:rPr lang="ru-RU" sz="3200" dirty="0" smtClean="0"/>
              <a:t> </a:t>
            </a:r>
            <a:r>
              <a:rPr lang="ru-RU" sz="3200" dirty="0" err="1" smtClean="0"/>
              <a:t>қағаздар</a:t>
            </a:r>
            <a:r>
              <a:rPr lang="ru-RU" sz="3200" dirty="0" smtClean="0"/>
              <a:t> </a:t>
            </a:r>
            <a:r>
              <a:rPr lang="ru-RU" sz="3200" dirty="0" err="1" smtClean="0"/>
              <a:t>шығару</a:t>
            </a:r>
            <a:r>
              <a:rPr lang="ru-RU" sz="3200" dirty="0" smtClean="0"/>
              <a:t> </a:t>
            </a:r>
            <a:r>
              <a:rPr lang="ru-RU" sz="3200" dirty="0" err="1" smtClean="0"/>
              <a:t>тәртібі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5. </a:t>
            </a:r>
            <a:r>
              <a:rPr lang="ru-RU" sz="3200" dirty="0" err="1" smtClean="0"/>
              <a:t>Ақша</a:t>
            </a:r>
            <a:r>
              <a:rPr lang="ru-RU" sz="3200" dirty="0" smtClean="0"/>
              <a:t> </a:t>
            </a:r>
            <a:r>
              <a:rPr lang="ru-RU" sz="3200" dirty="0" err="1" smtClean="0"/>
              <a:t>жүйесінің</a:t>
            </a:r>
            <a:r>
              <a:rPr lang="ru-RU" sz="3200" dirty="0" smtClean="0"/>
              <a:t> </a:t>
            </a:r>
            <a:r>
              <a:rPr lang="ru-RU" sz="3200" dirty="0" err="1" smtClean="0"/>
              <a:t>институттары</a:t>
            </a:r>
            <a:r>
              <a:rPr lang="ru-RU" sz="3200" dirty="0" smtClean="0"/>
              <a:t> – </a:t>
            </a:r>
            <a:r>
              <a:rPr lang="ru-RU" sz="3200" dirty="0" err="1" smtClean="0"/>
              <a:t>ақша</a:t>
            </a:r>
            <a:r>
              <a:rPr lang="ru-RU" sz="3200" dirty="0" smtClean="0"/>
              <a:t> </a:t>
            </a:r>
            <a:r>
              <a:rPr lang="ru-RU" sz="3200" dirty="0" err="1" smtClean="0"/>
              <a:t>айналымын</a:t>
            </a:r>
            <a:r>
              <a:rPr lang="ru-RU" sz="3200" dirty="0" smtClean="0"/>
              <a:t> </a:t>
            </a:r>
            <a:r>
              <a:rPr lang="ru-RU" sz="3200" dirty="0" err="1" smtClean="0"/>
              <a:t>реттеп</a:t>
            </a:r>
            <a:r>
              <a:rPr lang="ru-RU" sz="3200" dirty="0" smtClean="0"/>
              <a:t> </a:t>
            </a:r>
            <a:r>
              <a:rPr lang="ru-RU" sz="3200" dirty="0" err="1" smtClean="0"/>
              <a:t>отыратын</a:t>
            </a:r>
            <a:r>
              <a:rPr lang="ru-RU" sz="3200" dirty="0" smtClean="0"/>
              <a:t> </a:t>
            </a:r>
            <a:r>
              <a:rPr lang="ru-RU" sz="3200" dirty="0" err="1" smtClean="0"/>
              <a:t>мемлекеттік</a:t>
            </a:r>
            <a:r>
              <a:rPr lang="ru-RU" sz="3200" dirty="0" smtClean="0"/>
              <a:t> </a:t>
            </a:r>
            <a:r>
              <a:rPr lang="ru-RU" sz="3200" dirty="0" err="1" smtClean="0"/>
              <a:t>және</a:t>
            </a:r>
            <a:r>
              <a:rPr lang="ru-RU" sz="3200" dirty="0" smtClean="0"/>
              <a:t> </a:t>
            </a:r>
            <a:r>
              <a:rPr lang="ru-RU" sz="3200" dirty="0" err="1" smtClean="0"/>
              <a:t>мемлекеттік</a:t>
            </a:r>
            <a:r>
              <a:rPr lang="ru-RU" sz="3200" dirty="0" smtClean="0"/>
              <a:t> </a:t>
            </a:r>
            <a:r>
              <a:rPr lang="ru-RU" sz="3200" dirty="0" err="1" smtClean="0"/>
              <a:t>емес</a:t>
            </a:r>
            <a:r>
              <a:rPr lang="ru-RU" sz="3200" dirty="0" smtClean="0"/>
              <a:t> </a:t>
            </a:r>
            <a:r>
              <a:rPr lang="ru-RU" sz="3200" dirty="0" err="1" smtClean="0"/>
              <a:t>мекемелер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6. </a:t>
            </a:r>
            <a:r>
              <a:rPr lang="ru-RU" sz="3200" dirty="0" err="1" smtClean="0"/>
              <a:t>Валюталық</a:t>
            </a:r>
            <a:r>
              <a:rPr lang="ru-RU" sz="3200" dirty="0" smtClean="0"/>
              <a:t> паритет – </a:t>
            </a:r>
            <a:r>
              <a:rPr lang="ru-RU" sz="3200" dirty="0" err="1" smtClean="0"/>
              <a:t>екі</a:t>
            </a:r>
            <a:r>
              <a:rPr lang="ru-RU" sz="3200" dirty="0" smtClean="0"/>
              <a:t> валюта </a:t>
            </a:r>
            <a:r>
              <a:rPr lang="ru-RU" sz="3200" dirty="0" err="1" smtClean="0"/>
              <a:t>арасындағы</a:t>
            </a:r>
            <a:r>
              <a:rPr lang="ru-RU" sz="3200" dirty="0" smtClean="0"/>
              <a:t> </a:t>
            </a:r>
            <a:r>
              <a:rPr lang="ru-RU" sz="3200" dirty="0" err="1" smtClean="0"/>
              <a:t>шекті</a:t>
            </a:r>
            <a:r>
              <a:rPr lang="ru-RU" sz="3200" dirty="0" smtClean="0"/>
              <a:t> </a:t>
            </a:r>
            <a:r>
              <a:rPr lang="ru-RU" sz="3200" dirty="0" err="1" smtClean="0"/>
              <a:t>қатынасты</a:t>
            </a:r>
            <a:r>
              <a:rPr lang="ru-RU" sz="3200" dirty="0" smtClean="0"/>
              <a:t> </a:t>
            </a:r>
            <a:r>
              <a:rPr lang="ru-RU" sz="3200" dirty="0" err="1" smtClean="0"/>
              <a:t>білдіреді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sz="28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5017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831273"/>
            <a:ext cx="10353762" cy="4959927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marL="0" indent="0" algn="ctr">
              <a:buNone/>
            </a:pPr>
            <a:endParaRPr lang="kk-KZ" sz="4000" b="1" dirty="0" smtClean="0"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marL="0" indent="0" algn="ctr">
              <a:buNone/>
            </a:pPr>
            <a:endParaRPr lang="kk-KZ" sz="4000" b="1" dirty="0"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marL="0" indent="0" algn="ctr">
              <a:buNone/>
            </a:pPr>
            <a:r>
              <a:rPr lang="kk-KZ" sz="4000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00">
                      <a:alpha val="4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НАЗАРЛАРЫҢЫЗҒА РАХМЕТ</a:t>
            </a:r>
            <a:endParaRPr lang="ru-RU" sz="40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00">
                    <a:alpha val="48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308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52400" y="118014"/>
            <a:ext cx="11942618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k-KZ" sz="2800" dirty="0" smtClean="0"/>
              <a:t>          </a:t>
            </a:r>
          </a:p>
          <a:p>
            <a:pPr marL="457200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k-KZ" sz="2800" dirty="0" smtClean="0"/>
              <a:t> </a:t>
            </a:r>
            <a:r>
              <a:rPr lang="kk-KZ" sz="2800" dirty="0" smtClean="0"/>
              <a:t>           Ақша </a:t>
            </a:r>
            <a:r>
              <a:rPr lang="kk-KZ" sz="2800" dirty="0" smtClean="0"/>
              <a:t>ежелгі заманда пайда болды. Олар тауар өндірісінің дамуындағы бірден-бір шарт және өнім болып табылады. Тауар – бұл сату немесе айырбастау үшін жасалынған еңбек өнімі. Адам еңбегінің өнімі (зат), оны өндірушілердің қоғамдық қатынастарын тудыра отырып тауар нысанын қабылдайды. </a:t>
            </a:r>
            <a:r>
              <a:rPr lang="ru-RU" sz="2800" dirty="0" err="1" smtClean="0"/>
              <a:t>Заттардың</a:t>
            </a:r>
            <a:r>
              <a:rPr lang="ru-RU" sz="2800" dirty="0" smtClean="0"/>
              <a:t> </a:t>
            </a:r>
            <a:r>
              <a:rPr lang="ru-RU" sz="2800" dirty="0" err="1" smtClean="0"/>
              <a:t>тауарға</a:t>
            </a:r>
            <a:r>
              <a:rPr lang="ru-RU" sz="2800" dirty="0" smtClean="0"/>
              <a:t> </a:t>
            </a:r>
            <a:r>
              <a:rPr lang="ru-RU" sz="2800" dirty="0" err="1" smtClean="0"/>
              <a:t>айналуы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ақшаның</a:t>
            </a:r>
            <a:r>
              <a:rPr lang="ru-RU" sz="2800" dirty="0" smtClean="0"/>
              <a:t> </a:t>
            </a:r>
            <a:r>
              <a:rPr lang="ru-RU" sz="2800" dirty="0" err="1" smtClean="0"/>
              <a:t>пайда</a:t>
            </a:r>
            <a:r>
              <a:rPr lang="ru-RU" sz="2800" dirty="0" smtClean="0"/>
              <a:t> </a:t>
            </a:r>
            <a:r>
              <a:rPr lang="ru-RU" sz="2800" dirty="0" err="1" smtClean="0"/>
              <a:t>болуындағы</a:t>
            </a:r>
            <a:r>
              <a:rPr lang="ru-RU" sz="2800" dirty="0" smtClean="0"/>
              <a:t> </a:t>
            </a:r>
            <a:r>
              <a:rPr lang="ru-RU" sz="2800" dirty="0" err="1" smtClean="0"/>
              <a:t>объективті</a:t>
            </a:r>
            <a:r>
              <a:rPr lang="ru-RU" sz="2800" dirty="0" smtClean="0"/>
              <a:t> </a:t>
            </a:r>
            <a:r>
              <a:rPr lang="ru-RU" sz="2800" dirty="0" err="1" smtClean="0"/>
              <a:t>алғышарттарды</a:t>
            </a:r>
            <a:r>
              <a:rPr lang="ru-RU" sz="2800" dirty="0" smtClean="0"/>
              <a:t> </a:t>
            </a:r>
            <a:r>
              <a:rPr lang="ru-RU" sz="2800" dirty="0" err="1" smtClean="0"/>
              <a:t>құрайды</a:t>
            </a:r>
            <a:r>
              <a:rPr lang="ru-RU" sz="2800" dirty="0" smtClean="0"/>
              <a:t>. </a:t>
            </a:r>
            <a:r>
              <a:rPr lang="ru-RU" sz="2800" dirty="0" err="1" smtClean="0"/>
              <a:t>Бірақ</a:t>
            </a:r>
            <a:r>
              <a:rPr lang="ru-RU" sz="2800" dirty="0" smtClean="0"/>
              <a:t> </a:t>
            </a:r>
            <a:r>
              <a:rPr lang="ru-RU" sz="2800" dirty="0" err="1" smtClean="0"/>
              <a:t>кез-келген</a:t>
            </a:r>
            <a:r>
              <a:rPr lang="ru-RU" sz="2800" dirty="0" smtClean="0"/>
              <a:t> </a:t>
            </a:r>
            <a:r>
              <a:rPr lang="ru-RU" sz="2800" dirty="0" err="1" smtClean="0"/>
              <a:t>зат</a:t>
            </a:r>
            <a:r>
              <a:rPr lang="ru-RU" sz="2800" dirty="0" smtClean="0"/>
              <a:t> </a:t>
            </a:r>
            <a:r>
              <a:rPr lang="ru-RU" sz="2800" dirty="0" err="1" smtClean="0"/>
              <a:t>тауар</a:t>
            </a:r>
            <a:r>
              <a:rPr lang="ru-RU" sz="2800" dirty="0" smtClean="0"/>
              <a:t> бола </a:t>
            </a:r>
            <a:r>
              <a:rPr lang="ru-RU" sz="2800" dirty="0" err="1" smtClean="0"/>
              <a:t>алмайды</a:t>
            </a:r>
            <a:r>
              <a:rPr lang="ru-RU" sz="2800" dirty="0" smtClean="0"/>
              <a:t>. </a:t>
            </a:r>
            <a:r>
              <a:rPr lang="ru-RU" sz="2800" dirty="0" err="1" smtClean="0"/>
              <a:t>Егер</a:t>
            </a:r>
            <a:r>
              <a:rPr lang="ru-RU" sz="2800" dirty="0" smtClean="0"/>
              <a:t> </a:t>
            </a:r>
            <a:r>
              <a:rPr lang="ru-RU" sz="2800" dirty="0" err="1" smtClean="0"/>
              <a:t>тұтыну</a:t>
            </a:r>
            <a:r>
              <a:rPr lang="ru-RU" sz="2800" dirty="0" smtClean="0"/>
              <a:t> </a:t>
            </a:r>
            <a:r>
              <a:rPr lang="ru-RU" sz="2800" dirty="0" err="1" smtClean="0"/>
              <a:t>құны</a:t>
            </a:r>
            <a:r>
              <a:rPr lang="ru-RU" sz="2800" dirty="0" smtClean="0"/>
              <a:t> </a:t>
            </a:r>
            <a:r>
              <a:rPr lang="ru-RU" sz="2800" dirty="0" err="1" smtClean="0"/>
              <a:t>өз</a:t>
            </a:r>
            <a:r>
              <a:rPr lang="ru-RU" sz="2800" dirty="0" smtClean="0"/>
              <a:t> </a:t>
            </a:r>
            <a:r>
              <a:rPr lang="ru-RU" sz="2800" dirty="0" err="1" smtClean="0"/>
              <a:t>сатып</a:t>
            </a:r>
            <a:r>
              <a:rPr lang="ru-RU" sz="2800" dirty="0" smtClean="0"/>
              <a:t> </a:t>
            </a:r>
            <a:r>
              <a:rPr lang="ru-RU" sz="2800" dirty="0" err="1" smtClean="0"/>
              <a:t>алушысын</a:t>
            </a:r>
            <a:r>
              <a:rPr lang="ru-RU" sz="2800" dirty="0" smtClean="0"/>
              <a:t> </a:t>
            </a:r>
            <a:r>
              <a:rPr lang="ru-RU" sz="2800" dirty="0" err="1" smtClean="0"/>
              <a:t>таппаса</a:t>
            </a:r>
            <a:r>
              <a:rPr lang="ru-RU" sz="2800" dirty="0" smtClean="0"/>
              <a:t> </a:t>
            </a:r>
            <a:r>
              <a:rPr lang="ru-RU" sz="2800" dirty="0" err="1" smtClean="0"/>
              <a:t>немесе</a:t>
            </a:r>
            <a:r>
              <a:rPr lang="ru-RU" sz="2800" dirty="0" smtClean="0"/>
              <a:t> </a:t>
            </a:r>
            <a:r>
              <a:rPr lang="ru-RU" sz="2800" dirty="0" err="1" smtClean="0"/>
              <a:t>қоғам</a:t>
            </a:r>
            <a:r>
              <a:rPr lang="ru-RU" sz="2800" dirty="0" smtClean="0"/>
              <a:t> </a:t>
            </a:r>
            <a:r>
              <a:rPr lang="ru-RU" sz="2800" dirty="0" err="1" smtClean="0"/>
              <a:t>тарапынан</a:t>
            </a:r>
            <a:r>
              <a:rPr lang="ru-RU" sz="2800" dirty="0" smtClean="0"/>
              <a:t> </a:t>
            </a:r>
            <a:r>
              <a:rPr lang="ru-RU" sz="2800" dirty="0" err="1" smtClean="0"/>
              <a:t>мойындалмаса</a:t>
            </a:r>
            <a:r>
              <a:rPr lang="ru-RU" sz="2800" dirty="0" smtClean="0"/>
              <a:t>, </a:t>
            </a:r>
            <a:r>
              <a:rPr lang="ru-RU" sz="2800" dirty="0" err="1" smtClean="0"/>
              <a:t>онда</a:t>
            </a:r>
            <a:r>
              <a:rPr lang="ru-RU" sz="2800" dirty="0" smtClean="0"/>
              <a:t> оны </a:t>
            </a:r>
            <a:r>
              <a:rPr lang="ru-RU" sz="2800" dirty="0" err="1" smtClean="0"/>
              <a:t>дайындауға</a:t>
            </a:r>
            <a:r>
              <a:rPr lang="ru-RU" sz="2800" dirty="0" smtClean="0"/>
              <a:t> </a:t>
            </a:r>
            <a:r>
              <a:rPr lang="ru-RU" sz="2800" dirty="0" err="1" smtClean="0"/>
              <a:t>кеткен</a:t>
            </a:r>
            <a:r>
              <a:rPr lang="ru-RU" sz="2800" dirty="0" smtClean="0"/>
              <a:t> </a:t>
            </a:r>
            <a:r>
              <a:rPr lang="ru-RU" sz="2800" dirty="0" err="1" smtClean="0"/>
              <a:t>уақыттың</a:t>
            </a:r>
            <a:r>
              <a:rPr lang="ru-RU" sz="2800" dirty="0" smtClean="0"/>
              <a:t> </a:t>
            </a:r>
            <a:r>
              <a:rPr lang="ru-RU" sz="2800" dirty="0" err="1" smtClean="0"/>
              <a:t>рәсуа</a:t>
            </a:r>
            <a:r>
              <a:rPr lang="ru-RU" sz="2800" dirty="0" smtClean="0"/>
              <a:t> </a:t>
            </a:r>
            <a:r>
              <a:rPr lang="ru-RU" sz="2800" dirty="0" err="1" smtClean="0"/>
              <a:t>болғаны</a:t>
            </a:r>
            <a:r>
              <a:rPr lang="ru-RU" sz="2800" dirty="0" smtClean="0"/>
              <a:t>; </a:t>
            </a:r>
            <a:r>
              <a:rPr lang="ru-RU" sz="2800" dirty="0" err="1" smtClean="0"/>
              <a:t>мұндай</a:t>
            </a:r>
            <a:r>
              <a:rPr lang="ru-RU" sz="2800" dirty="0" smtClean="0"/>
              <a:t> </a:t>
            </a:r>
            <a:r>
              <a:rPr lang="ru-RU" sz="2800" dirty="0" err="1" smtClean="0"/>
              <a:t>бұйым</a:t>
            </a:r>
            <a:r>
              <a:rPr lang="ru-RU" sz="2800" dirty="0" smtClean="0"/>
              <a:t> </a:t>
            </a:r>
            <a:r>
              <a:rPr lang="ru-RU" sz="2800" dirty="0" err="1" smtClean="0"/>
              <a:t>тауарлық</a:t>
            </a:r>
            <a:r>
              <a:rPr lang="ru-RU" sz="2800" dirty="0" smtClean="0"/>
              <a:t> </a:t>
            </a:r>
            <a:r>
              <a:rPr lang="ru-RU" sz="2800" dirty="0" err="1" smtClean="0"/>
              <a:t>нысанға</a:t>
            </a:r>
            <a:r>
              <a:rPr lang="ru-RU" sz="2800" dirty="0" smtClean="0"/>
              <a:t> </a:t>
            </a:r>
            <a:r>
              <a:rPr lang="ru-RU" sz="2800" dirty="0" err="1" smtClean="0"/>
              <a:t>ие</a:t>
            </a:r>
            <a:r>
              <a:rPr lang="ru-RU" sz="2800" dirty="0" smtClean="0"/>
              <a:t> </a:t>
            </a:r>
            <a:r>
              <a:rPr lang="ru-RU" sz="2800" dirty="0" err="1" smtClean="0"/>
              <a:t>емес</a:t>
            </a:r>
            <a:r>
              <a:rPr lang="ru-RU" sz="2800" dirty="0" smtClean="0"/>
              <a:t>, </a:t>
            </a:r>
            <a:r>
              <a:rPr lang="ru-RU" sz="2800" dirty="0" err="1" smtClean="0"/>
              <a:t>өйткені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оның</a:t>
            </a:r>
            <a:r>
              <a:rPr lang="ru-RU" sz="2800" dirty="0" smtClean="0"/>
              <a:t> </a:t>
            </a:r>
            <a:r>
              <a:rPr lang="ru-RU" sz="2800" dirty="0" err="1" smtClean="0"/>
              <a:t>қоғамға</a:t>
            </a:r>
            <a:r>
              <a:rPr lang="ru-RU" sz="2800" dirty="0" smtClean="0"/>
              <a:t> </a:t>
            </a:r>
            <a:r>
              <a:rPr lang="ru-RU" sz="2800" dirty="0" err="1" smtClean="0"/>
              <a:t>қажеті</a:t>
            </a:r>
            <a:r>
              <a:rPr lang="ru-RU" sz="2800" dirty="0" smtClean="0"/>
              <a:t> </a:t>
            </a:r>
            <a:r>
              <a:rPr lang="ru-RU" sz="2800" dirty="0" err="1" smtClean="0"/>
              <a:t>шамалы</a:t>
            </a:r>
            <a:r>
              <a:rPr lang="ru-RU" sz="2800" dirty="0" smtClean="0"/>
              <a:t>. </a:t>
            </a:r>
            <a:r>
              <a:rPr lang="ru-RU" sz="2800" dirty="0" err="1" smtClean="0"/>
              <a:t>Сондықтан</a:t>
            </a:r>
            <a:r>
              <a:rPr lang="ru-RU" sz="2800" dirty="0" smtClean="0"/>
              <a:t> да </a:t>
            </a:r>
            <a:r>
              <a:rPr lang="ru-RU" sz="2800" dirty="0" err="1" smtClean="0"/>
              <a:t>әрбір</a:t>
            </a:r>
            <a:r>
              <a:rPr lang="ru-RU" sz="2800" dirty="0" smtClean="0"/>
              <a:t> </a:t>
            </a:r>
            <a:r>
              <a:rPr lang="ru-RU" sz="2800" dirty="0" err="1" smtClean="0"/>
              <a:t>тауар</a:t>
            </a:r>
            <a:r>
              <a:rPr lang="ru-RU" sz="2800" dirty="0" smtClean="0"/>
              <a:t> </a:t>
            </a:r>
            <a:r>
              <a:rPr lang="ru-RU" sz="2800" dirty="0" err="1" smtClean="0"/>
              <a:t>қажетті</a:t>
            </a:r>
            <a:r>
              <a:rPr lang="ru-RU" sz="2800" dirty="0" smtClean="0"/>
              <a:t> </a:t>
            </a:r>
            <a:r>
              <a:rPr lang="ru-RU" sz="2800" dirty="0" err="1" smtClean="0"/>
              <a:t>тұтыну</a:t>
            </a:r>
            <a:r>
              <a:rPr lang="ru-RU" sz="2800" dirty="0" smtClean="0"/>
              <a:t> </a:t>
            </a:r>
            <a:r>
              <a:rPr lang="ru-RU" sz="2800" dirty="0" err="1" smtClean="0"/>
              <a:t>құнын</a:t>
            </a:r>
            <a:r>
              <a:rPr lang="ru-RU" sz="2800" dirty="0" smtClean="0"/>
              <a:t> </a:t>
            </a:r>
            <a:r>
              <a:rPr lang="ru-RU" sz="2800" dirty="0" err="1" smtClean="0"/>
              <a:t>алу</a:t>
            </a:r>
            <a:r>
              <a:rPr lang="ru-RU" sz="2800" dirty="0" smtClean="0"/>
              <a:t> </a:t>
            </a:r>
            <a:r>
              <a:rPr lang="ru-RU" sz="2800" dirty="0" err="1" smtClean="0"/>
              <a:t>құралы</a:t>
            </a:r>
            <a:r>
              <a:rPr lang="ru-RU" sz="2800" dirty="0" smtClean="0"/>
              <a:t> бола </a:t>
            </a:r>
            <a:r>
              <a:rPr lang="ru-RU" sz="2800" dirty="0" err="1" smtClean="0"/>
              <a:t>отырып</a:t>
            </a:r>
            <a:r>
              <a:rPr lang="ru-RU" sz="2800" dirty="0" smtClean="0"/>
              <a:t>, </a:t>
            </a:r>
            <a:r>
              <a:rPr lang="ru-RU" sz="2800" dirty="0" err="1" smtClean="0"/>
              <a:t>өзінің</a:t>
            </a:r>
            <a:r>
              <a:rPr lang="ru-RU" sz="2800" dirty="0" smtClean="0"/>
              <a:t> </a:t>
            </a:r>
            <a:r>
              <a:rPr lang="ru-RU" sz="2800" dirty="0" err="1" smtClean="0"/>
              <a:t>өндірушісіне</a:t>
            </a:r>
            <a:r>
              <a:rPr lang="ru-RU" sz="2800" dirty="0" smtClean="0"/>
              <a:t> </a:t>
            </a:r>
            <a:r>
              <a:rPr lang="ru-RU" sz="2800" dirty="0" err="1" smtClean="0"/>
              <a:t>қатынасы</a:t>
            </a:r>
            <a:r>
              <a:rPr lang="ru-RU" sz="2800" dirty="0" smtClean="0"/>
              <a:t> </a:t>
            </a:r>
            <a:r>
              <a:rPr lang="ru-RU" sz="2800" dirty="0" err="1" smtClean="0"/>
              <a:t>бойынша</a:t>
            </a:r>
            <a:r>
              <a:rPr lang="ru-RU" sz="2800" dirty="0" smtClean="0"/>
              <a:t> </a:t>
            </a:r>
            <a:r>
              <a:rPr lang="ru-RU" sz="2800" dirty="0" err="1" smtClean="0"/>
              <a:t>айырбас</a:t>
            </a:r>
            <a:r>
              <a:rPr lang="ru-RU" sz="2800" dirty="0" smtClean="0"/>
              <a:t> </a:t>
            </a:r>
            <a:r>
              <a:rPr lang="ru-RU" sz="2800" dirty="0" err="1" smtClean="0"/>
              <a:t>құны</a:t>
            </a:r>
            <a:r>
              <a:rPr lang="ru-RU" sz="2800" dirty="0" smtClean="0"/>
              <a:t> </a:t>
            </a:r>
            <a:r>
              <a:rPr lang="ru-RU" sz="2800" dirty="0" err="1" smtClean="0"/>
              <a:t>ретінде</a:t>
            </a:r>
            <a:r>
              <a:rPr lang="ru-RU" sz="2800" dirty="0" smtClean="0"/>
              <a:t> </a:t>
            </a:r>
            <a:r>
              <a:rPr lang="ru-RU" sz="2800" dirty="0" err="1" smtClean="0"/>
              <a:t>көрінеді</a:t>
            </a:r>
            <a:r>
              <a:rPr lang="ru-RU" sz="2800" dirty="0" smtClean="0"/>
              <a:t>. «</a:t>
            </a:r>
            <a:r>
              <a:rPr lang="ru-RU" sz="2800" dirty="0" err="1" smtClean="0"/>
              <a:t>Айырбас</a:t>
            </a:r>
            <a:r>
              <a:rPr lang="ru-RU" sz="2800" dirty="0" smtClean="0"/>
              <a:t> </a:t>
            </a:r>
            <a:r>
              <a:rPr lang="ru-RU" sz="2800" dirty="0" err="1" smtClean="0"/>
              <a:t>құны</a:t>
            </a:r>
            <a:r>
              <a:rPr lang="ru-RU" sz="2800" dirty="0" smtClean="0"/>
              <a:t> – </a:t>
            </a:r>
            <a:r>
              <a:rPr lang="ru-RU" sz="2800" dirty="0" err="1" smtClean="0"/>
              <a:t>тауарлардың</a:t>
            </a:r>
            <a:r>
              <a:rPr lang="ru-RU" sz="2800" dirty="0" smtClean="0"/>
              <a:t> </a:t>
            </a:r>
            <a:r>
              <a:rPr lang="ru-RU" sz="2800" dirty="0" err="1" smtClean="0"/>
              <a:t>өзінен</a:t>
            </a:r>
            <a:r>
              <a:rPr lang="ru-RU" sz="2800" dirty="0" smtClean="0"/>
              <a:t> </a:t>
            </a:r>
            <a:r>
              <a:rPr lang="ru-RU" sz="2800" dirty="0" err="1" smtClean="0"/>
              <a:t>бөлініп</a:t>
            </a:r>
            <a:r>
              <a:rPr lang="ru-RU" sz="2800" dirty="0" smtClean="0"/>
              <a:t> </a:t>
            </a:r>
            <a:r>
              <a:rPr lang="ru-RU" sz="2800" dirty="0" err="1" smtClean="0"/>
              <a:t>шыққан</a:t>
            </a:r>
            <a:r>
              <a:rPr lang="ru-RU" sz="2800" dirty="0" smtClean="0"/>
              <a:t> </a:t>
            </a:r>
            <a:r>
              <a:rPr lang="ru-RU" sz="2800" dirty="0" err="1" smtClean="0"/>
              <a:t>және</a:t>
            </a:r>
            <a:r>
              <a:rPr lang="ru-RU" sz="2800" dirty="0" smtClean="0"/>
              <a:t> </a:t>
            </a:r>
            <a:r>
              <a:rPr lang="ru-RU" sz="2800" dirty="0" err="1" smtClean="0"/>
              <a:t>олармен</a:t>
            </a:r>
            <a:r>
              <a:rPr lang="ru-RU" sz="2800" dirty="0" smtClean="0"/>
              <a:t> </a:t>
            </a:r>
            <a:r>
              <a:rPr lang="ru-RU" sz="2800" dirty="0" err="1" smtClean="0"/>
              <a:t>бірге</a:t>
            </a:r>
            <a:r>
              <a:rPr lang="ru-RU" sz="2800" dirty="0" smtClean="0"/>
              <a:t> </a:t>
            </a:r>
            <a:r>
              <a:rPr lang="ru-RU" sz="2800" dirty="0" err="1" smtClean="0"/>
              <a:t>өздігінен</a:t>
            </a:r>
            <a:r>
              <a:rPr lang="ru-RU" sz="2800" dirty="0" smtClean="0"/>
              <a:t> </a:t>
            </a:r>
            <a:r>
              <a:rPr lang="ru-RU" sz="2800" dirty="0" err="1" smtClean="0"/>
              <a:t>өмір</a:t>
            </a:r>
            <a:r>
              <a:rPr lang="ru-RU" sz="2800" dirty="0" smtClean="0"/>
              <a:t> </a:t>
            </a:r>
            <a:r>
              <a:rPr lang="ru-RU" sz="2800" dirty="0" err="1" smtClean="0"/>
              <a:t>сүретін</a:t>
            </a:r>
            <a:r>
              <a:rPr lang="ru-RU" sz="2800" dirty="0" smtClean="0"/>
              <a:t> </a:t>
            </a:r>
            <a:r>
              <a:rPr lang="ru-RU" sz="2800" dirty="0" err="1" smtClean="0"/>
              <a:t>тауар</a:t>
            </a:r>
            <a:r>
              <a:rPr lang="ru-RU" sz="2800" dirty="0" smtClean="0"/>
              <a:t>, </a:t>
            </a:r>
            <a:r>
              <a:rPr lang="ru-RU" sz="2800" dirty="0" err="1" smtClean="0"/>
              <a:t>ол</a:t>
            </a:r>
            <a:r>
              <a:rPr lang="ru-RU" sz="2800" dirty="0" smtClean="0"/>
              <a:t> - </a:t>
            </a:r>
            <a:r>
              <a:rPr lang="ru-RU" sz="2800" dirty="0" err="1" smtClean="0"/>
              <a:t>ақша</a:t>
            </a:r>
            <a:r>
              <a:rPr lang="ru-RU" sz="2800" dirty="0" smtClean="0"/>
              <a:t>».</a:t>
            </a:r>
            <a:endParaRPr kumimoji="0" lang="kk-KZ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260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836"/>
            <a:ext cx="12081164" cy="651163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800" i="1" dirty="0" smtClean="0"/>
          </a:p>
          <a:p>
            <a:pPr marL="0" indent="0" algn="just">
              <a:buNone/>
            </a:pPr>
            <a:endParaRPr lang="ru-RU" sz="2800" i="1" dirty="0" smtClean="0"/>
          </a:p>
          <a:p>
            <a:pPr marL="0" indent="0" algn="just">
              <a:buNone/>
            </a:pPr>
            <a:r>
              <a:rPr lang="ru-RU" sz="3200" i="1" dirty="0" smtClean="0"/>
              <a:t>       </a:t>
            </a:r>
            <a:r>
              <a:rPr lang="ru-RU" sz="3200" i="1" dirty="0" err="1" smtClean="0"/>
              <a:t>Кез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келген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ақшадан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әрбір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елдің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өткенін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бүгінгісін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және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болашағының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бейнесін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яғни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тарихын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көруге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болады</a:t>
            </a:r>
            <a:r>
              <a:rPr lang="ru-RU" sz="3200" i="1" dirty="0" smtClean="0"/>
              <a:t>. </a:t>
            </a:r>
            <a:r>
              <a:rPr lang="ru-RU" sz="3200" i="1" dirty="0" err="1" smtClean="0"/>
              <a:t>Бүгінгі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таңда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ақша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тарихын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зерттейтін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арнайы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ғылым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саласы</a:t>
            </a:r>
            <a:r>
              <a:rPr lang="ru-RU" sz="3200" i="1" dirty="0" smtClean="0"/>
              <a:t> бар. </a:t>
            </a:r>
            <a:r>
              <a:rPr lang="ru-RU" sz="3200" i="1" dirty="0" err="1" smtClean="0"/>
              <a:t>Ол</a:t>
            </a:r>
            <a:r>
              <a:rPr lang="ru-RU" sz="3200" i="1" dirty="0" smtClean="0"/>
              <a:t> - Нумизматика </a:t>
            </a:r>
            <a:r>
              <a:rPr lang="ru-RU" sz="3200" i="1" dirty="0" err="1" smtClean="0"/>
              <a:t>деп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аталады</a:t>
            </a:r>
            <a:r>
              <a:rPr lang="ru-RU" sz="3200" i="1" dirty="0" smtClean="0"/>
              <a:t>. </a:t>
            </a:r>
            <a:r>
              <a:rPr lang="ru-RU" sz="3200" i="1" dirty="0" err="1" smtClean="0"/>
              <a:t>Онда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тиындар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құйма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ақша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кесектері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т.б.ескерткіштер</a:t>
            </a:r>
            <a:r>
              <a:rPr lang="ru-RU" sz="3200" i="1" dirty="0" smtClean="0"/>
              <a:t> (</a:t>
            </a:r>
            <a:r>
              <a:rPr lang="ru-RU" sz="3200" i="1" dirty="0" err="1" smtClean="0"/>
              <a:t>тиын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мөрлері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құжаттар</a:t>
            </a:r>
            <a:r>
              <a:rPr lang="ru-RU" sz="3200" i="1" dirty="0" smtClean="0"/>
              <a:t>) </a:t>
            </a:r>
            <a:r>
              <a:rPr lang="ru-RU" sz="3200" i="1" dirty="0" err="1" smtClean="0"/>
              <a:t>арқылы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тиын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соғу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тарихы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кеңінен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зерделенеді</a:t>
            </a:r>
            <a:r>
              <a:rPr lang="ru-RU" sz="3200" i="1" dirty="0" smtClean="0"/>
              <a:t>. Нумизматика </a:t>
            </a:r>
            <a:r>
              <a:rPr lang="ru-RU" sz="3200" i="1" dirty="0" err="1" smtClean="0"/>
              <a:t>ғылым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ретінде</a:t>
            </a:r>
            <a:r>
              <a:rPr lang="ru-RU" sz="3200" i="1" dirty="0" smtClean="0"/>
              <a:t> 18-ғасырдың 2-жартысында </a:t>
            </a:r>
            <a:r>
              <a:rPr lang="ru-RU" sz="3200" i="1" dirty="0" err="1" smtClean="0"/>
              <a:t>пайда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болды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оның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негізін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салушы</a:t>
            </a:r>
            <a:r>
              <a:rPr lang="ru-RU" sz="3200" i="1" dirty="0" smtClean="0"/>
              <a:t> – Вена </a:t>
            </a:r>
            <a:r>
              <a:rPr lang="ru-RU" sz="3200" i="1" dirty="0" err="1" smtClean="0"/>
              <a:t>нумизматигі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И.Х.Эккель</a:t>
            </a:r>
            <a:r>
              <a:rPr lang="ru-RU" sz="3200" dirty="0" smtClean="0"/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369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5" y="152400"/>
            <a:ext cx="11554690" cy="6567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800" b="1" dirty="0" err="1" smtClean="0"/>
              <a:t>Тарихи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деректерге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қарағанда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жезден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және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күмістен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жасалған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ақша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белгілері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біздің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жыл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санауымыздан</a:t>
            </a:r>
            <a:r>
              <a:rPr lang="ru-RU" sz="2800" b="1" dirty="0" smtClean="0"/>
              <a:t> 3мың </a:t>
            </a:r>
            <a:r>
              <a:rPr lang="ru-RU" sz="2800" b="1" dirty="0" err="1" smtClean="0"/>
              <a:t>жыл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бұрын</a:t>
            </a:r>
            <a:r>
              <a:rPr lang="ru-RU" sz="2800" b="1" dirty="0" smtClean="0"/>
              <a:t> Азия </a:t>
            </a:r>
            <a:r>
              <a:rPr lang="ru-RU" sz="2800" b="1" dirty="0" err="1" smtClean="0"/>
              <a:t>елдерінде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пайдаланылған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Ресей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тарихында</a:t>
            </a:r>
            <a:r>
              <a:rPr lang="ru-RU" sz="2800" b="1" dirty="0" smtClean="0"/>
              <a:t> металл </a:t>
            </a:r>
            <a:r>
              <a:rPr lang="ru-RU" sz="2800" b="1" dirty="0" err="1" smtClean="0"/>
              <a:t>ақша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ретінде</a:t>
            </a:r>
            <a:r>
              <a:rPr lang="ru-RU" sz="2800" b="1" dirty="0" smtClean="0"/>
              <a:t> ІХ </a:t>
            </a:r>
            <a:r>
              <a:rPr lang="ru-RU" sz="2800" b="1" dirty="0" err="1" smtClean="0"/>
              <a:t>ғасырдан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бастап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қолданылды</a:t>
            </a:r>
            <a:r>
              <a:rPr lang="ru-RU" sz="2800" b="1" dirty="0" smtClean="0"/>
              <a:t>.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Оны </a:t>
            </a:r>
            <a:r>
              <a:rPr lang="ru-RU" sz="2800" dirty="0" err="1" smtClean="0"/>
              <a:t>кез-келген</a:t>
            </a:r>
            <a:r>
              <a:rPr lang="ru-RU" sz="2800" dirty="0" smtClean="0"/>
              <a:t> </a:t>
            </a:r>
            <a:r>
              <a:rPr lang="ru-RU" sz="2800" dirty="0" err="1" smtClean="0"/>
              <a:t>тауарға</a:t>
            </a:r>
            <a:r>
              <a:rPr lang="ru-RU" sz="2800" dirty="0" smtClean="0"/>
              <a:t> </a:t>
            </a:r>
            <a:r>
              <a:rPr lang="ru-RU" sz="2800" dirty="0" err="1" smtClean="0"/>
              <a:t>айырбастыру</a:t>
            </a:r>
            <a:r>
              <a:rPr lang="ru-RU" sz="2800" dirty="0" smtClean="0"/>
              <a:t> </a:t>
            </a:r>
            <a:r>
              <a:rPr lang="ru-RU" sz="2800" dirty="0" err="1" smtClean="0"/>
              <a:t>мүмкіндігі</a:t>
            </a:r>
            <a:r>
              <a:rPr lang="ru-RU" sz="2800" dirty="0" smtClean="0"/>
              <a:t> </a:t>
            </a:r>
            <a:r>
              <a:rPr lang="ru-RU" sz="2800" dirty="0" err="1" smtClean="0"/>
              <a:t>туды</a:t>
            </a:r>
            <a:r>
              <a:rPr lang="ru-RU" sz="2800" dirty="0" smtClean="0"/>
              <a:t>. </a:t>
            </a:r>
            <a:r>
              <a:rPr lang="ru-RU" sz="2800" dirty="0" err="1" smtClean="0"/>
              <a:t>Демек</a:t>
            </a:r>
            <a:r>
              <a:rPr lang="ru-RU" sz="2800" dirty="0" smtClean="0"/>
              <a:t> металл </a:t>
            </a:r>
            <a:r>
              <a:rPr lang="ru-RU" sz="2800" dirty="0" err="1" smtClean="0"/>
              <a:t>ақшаның</a:t>
            </a:r>
            <a:r>
              <a:rPr lang="ru-RU" sz="2800" dirty="0" smtClean="0"/>
              <a:t> </a:t>
            </a:r>
            <a:r>
              <a:rPr lang="ru-RU" sz="2800" dirty="0" err="1" smtClean="0"/>
              <a:t>пайда</a:t>
            </a:r>
            <a:r>
              <a:rPr lang="ru-RU" sz="2800" dirty="0" smtClean="0"/>
              <a:t> </a:t>
            </a:r>
            <a:r>
              <a:rPr lang="ru-RU" sz="2800" dirty="0" err="1" smtClean="0"/>
              <a:t>болуы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</a:t>
            </a:r>
            <a:r>
              <a:rPr lang="ru-RU" sz="2800" dirty="0" smtClean="0"/>
              <a:t> </a:t>
            </a:r>
            <a:r>
              <a:rPr lang="ru-RU" sz="2800" dirty="0" err="1" smtClean="0"/>
              <a:t>тарихында</a:t>
            </a:r>
            <a:r>
              <a:rPr lang="ru-RU" sz="2800" dirty="0" smtClean="0"/>
              <a:t> </a:t>
            </a:r>
            <a:r>
              <a:rPr lang="ru-RU" sz="2800" dirty="0" err="1" smtClean="0"/>
              <a:t>жаңа</a:t>
            </a:r>
            <a:r>
              <a:rPr lang="ru-RU" sz="2800" dirty="0" smtClean="0"/>
              <a:t> </a:t>
            </a:r>
            <a:r>
              <a:rPr lang="ru-RU" sz="2800" dirty="0" err="1" smtClean="0"/>
              <a:t>бір</a:t>
            </a:r>
            <a:r>
              <a:rPr lang="ru-RU" sz="2800" dirty="0" smtClean="0"/>
              <a:t> </a:t>
            </a:r>
            <a:r>
              <a:rPr lang="ru-RU" sz="2800" dirty="0" err="1" smtClean="0"/>
              <a:t>тарихи</a:t>
            </a:r>
            <a:r>
              <a:rPr lang="ru-RU" sz="2800" dirty="0" smtClean="0"/>
              <a:t> </a:t>
            </a:r>
            <a:r>
              <a:rPr lang="ru-RU" sz="2800" dirty="0" err="1" smtClean="0"/>
              <a:t>бастау</a:t>
            </a:r>
            <a:r>
              <a:rPr lang="ru-RU" sz="2800" dirty="0" smtClean="0"/>
              <a:t> </a:t>
            </a:r>
            <a:r>
              <a:rPr lang="ru-RU" sz="2800" dirty="0" err="1" smtClean="0"/>
              <a:t>кезеңі</a:t>
            </a:r>
            <a:r>
              <a:rPr lang="ru-RU" sz="2800" dirty="0" smtClean="0"/>
              <a:t> </a:t>
            </a:r>
            <a:r>
              <a:rPr lang="ru-RU" sz="2800" dirty="0" err="1" smtClean="0"/>
              <a:t>болды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  </a:t>
            </a:r>
            <a:r>
              <a:rPr lang="ru-RU" sz="2800" dirty="0" err="1" smtClean="0"/>
              <a:t>Алғашқы</a:t>
            </a:r>
            <a:r>
              <a:rPr lang="ru-RU" sz="2800" dirty="0" smtClean="0"/>
              <a:t> </a:t>
            </a:r>
            <a:r>
              <a:rPr lang="ru-RU" sz="2800" dirty="0" smtClean="0"/>
              <a:t>металл </a:t>
            </a:r>
            <a:r>
              <a:rPr lang="ru-RU" sz="2800" dirty="0" err="1" smtClean="0"/>
              <a:t>тиындар</a:t>
            </a:r>
            <a:r>
              <a:rPr lang="ru-RU" sz="2800" dirty="0" smtClean="0"/>
              <a:t> </a:t>
            </a:r>
            <a:r>
              <a:rPr lang="ru-RU" sz="2800" dirty="0" err="1" smtClean="0"/>
              <a:t>Грекия</a:t>
            </a:r>
            <a:r>
              <a:rPr lang="ru-RU" sz="2800" dirty="0" smtClean="0"/>
              <a:t> мен </a:t>
            </a:r>
            <a:r>
              <a:rPr lang="ru-RU" sz="2800" dirty="0" err="1" smtClean="0"/>
              <a:t>Кіші</a:t>
            </a:r>
            <a:r>
              <a:rPr lang="ru-RU" sz="2800" dirty="0" smtClean="0"/>
              <a:t> </a:t>
            </a:r>
            <a:r>
              <a:rPr lang="ru-RU" sz="2800" dirty="0" err="1" smtClean="0"/>
              <a:t>Азияда</a:t>
            </a:r>
            <a:r>
              <a:rPr lang="ru-RU" sz="2800" dirty="0" smtClean="0"/>
              <a:t> </a:t>
            </a:r>
            <a:r>
              <a:rPr lang="ru-RU" sz="2800" dirty="0" err="1" smtClean="0"/>
              <a:t>күмістен</a:t>
            </a:r>
            <a:r>
              <a:rPr lang="ru-RU" sz="2800" dirty="0" smtClean="0"/>
              <a:t> </a:t>
            </a:r>
            <a:r>
              <a:rPr lang="ru-RU" sz="2800" dirty="0" err="1" smtClean="0"/>
              <a:t>соғылған</a:t>
            </a:r>
            <a:r>
              <a:rPr lang="ru-RU" sz="2800" dirty="0" smtClean="0"/>
              <a:t>. </a:t>
            </a:r>
            <a:r>
              <a:rPr lang="ru-RU" sz="2800" dirty="0" err="1" smtClean="0"/>
              <a:t>Бертін</a:t>
            </a:r>
            <a:r>
              <a:rPr lang="ru-RU" sz="2800" dirty="0" smtClean="0"/>
              <a:t> </a:t>
            </a:r>
            <a:r>
              <a:rPr lang="ru-RU" sz="2800" dirty="0" err="1" smtClean="0"/>
              <a:t>келе</a:t>
            </a:r>
            <a:r>
              <a:rPr lang="ru-RU" sz="2800" dirty="0" smtClean="0"/>
              <a:t> алтын, </a:t>
            </a:r>
            <a:r>
              <a:rPr lang="ru-RU" sz="2800" dirty="0" err="1" smtClean="0"/>
              <a:t>күміс</a:t>
            </a:r>
            <a:r>
              <a:rPr lang="ru-RU" sz="2800" dirty="0" smtClean="0"/>
              <a:t> </a:t>
            </a:r>
            <a:r>
              <a:rPr lang="ru-RU" sz="2800" dirty="0" err="1" smtClean="0"/>
              <a:t>сияқты</a:t>
            </a:r>
            <a:r>
              <a:rPr lang="ru-RU" sz="2800" dirty="0" smtClean="0"/>
              <a:t> </a:t>
            </a:r>
            <a:r>
              <a:rPr lang="ru-RU" sz="2800" dirty="0" err="1" smtClean="0"/>
              <a:t>асыл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металдарға</a:t>
            </a:r>
            <a:r>
              <a:rPr lang="ru-RU" sz="2800" dirty="0" smtClean="0"/>
              <a:t> </a:t>
            </a:r>
            <a:r>
              <a:rPr lang="ru-RU" sz="2800" dirty="0" err="1" smtClean="0"/>
              <a:t>мықты</a:t>
            </a:r>
            <a:r>
              <a:rPr lang="ru-RU" sz="2800" dirty="0" smtClean="0"/>
              <a:t> болу </a:t>
            </a:r>
            <a:r>
              <a:rPr lang="ru-RU" sz="2800" dirty="0" err="1" smtClean="0"/>
              <a:t>үшін</a:t>
            </a:r>
            <a:r>
              <a:rPr lang="ru-RU" sz="2800" dirty="0" smtClean="0"/>
              <a:t> мыс </a:t>
            </a:r>
            <a:r>
              <a:rPr lang="ru-RU" sz="2800" dirty="0" err="1" smtClean="0"/>
              <a:t>қосқан</a:t>
            </a:r>
            <a:r>
              <a:rPr lang="ru-RU" sz="2800" dirty="0" smtClean="0"/>
              <a:t> металл </a:t>
            </a:r>
            <a:r>
              <a:rPr lang="ru-RU" sz="2800" dirty="0" err="1" smtClean="0"/>
              <a:t>ақшалар</a:t>
            </a:r>
            <a:r>
              <a:rPr lang="ru-RU" sz="2800" dirty="0" smtClean="0"/>
              <a:t> </a:t>
            </a:r>
            <a:r>
              <a:rPr lang="ru-RU" sz="2800" dirty="0" err="1" smtClean="0"/>
              <a:t>шығарыла</a:t>
            </a:r>
            <a:r>
              <a:rPr lang="ru-RU" sz="2800" dirty="0" smtClean="0"/>
              <a:t> </a:t>
            </a:r>
            <a:r>
              <a:rPr lang="ru-RU" sz="2800" dirty="0" err="1" smtClean="0"/>
              <a:t>бастаған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8701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6" y="360217"/>
            <a:ext cx="11319164" cy="6109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      Металл </a:t>
            </a:r>
            <a:r>
              <a:rPr lang="ru-RU" sz="3200" dirty="0" err="1" smtClean="0"/>
              <a:t>ақшаны</a:t>
            </a:r>
            <a:r>
              <a:rPr lang="ru-RU" sz="3200" dirty="0" smtClean="0"/>
              <a:t> </a:t>
            </a:r>
            <a:r>
              <a:rPr lang="ru-RU" sz="3200" dirty="0" err="1" smtClean="0"/>
              <a:t>жасап</a:t>
            </a:r>
            <a:r>
              <a:rPr lang="ru-RU" sz="3200" dirty="0" smtClean="0"/>
              <a:t> </a:t>
            </a:r>
            <a:r>
              <a:rPr lang="ru-RU" sz="3200" dirty="0" err="1" smtClean="0"/>
              <a:t>шығару</a:t>
            </a:r>
            <a:r>
              <a:rPr lang="ru-RU" sz="3200" dirty="0" smtClean="0"/>
              <a:t> </a:t>
            </a:r>
            <a:r>
              <a:rPr lang="ru-RU" sz="3200" dirty="0" err="1" smtClean="0"/>
              <a:t>құқығы</a:t>
            </a:r>
            <a:r>
              <a:rPr lang="ru-RU" sz="3200" dirty="0" smtClean="0"/>
              <a:t>, </a:t>
            </a:r>
            <a:r>
              <a:rPr lang="ru-RU" sz="3200" dirty="0" err="1" smtClean="0"/>
              <a:t>әдетте</a:t>
            </a:r>
            <a:r>
              <a:rPr lang="ru-RU" sz="3200" dirty="0" smtClean="0"/>
              <a:t>, </a:t>
            </a:r>
            <a:r>
              <a:rPr lang="ru-RU" sz="3200" dirty="0" err="1" smtClean="0"/>
              <a:t>мемлекеттік</a:t>
            </a:r>
            <a:r>
              <a:rPr lang="ru-RU" sz="3200" dirty="0" smtClean="0"/>
              <a:t> </a:t>
            </a:r>
            <a:r>
              <a:rPr lang="ru-RU" sz="3200" dirty="0" err="1" smtClean="0"/>
              <a:t>өкімет</a:t>
            </a:r>
            <a:r>
              <a:rPr lang="ru-RU" sz="3200" dirty="0" smtClean="0"/>
              <a:t> </a:t>
            </a:r>
            <a:r>
              <a:rPr lang="ru-RU" sz="3200" dirty="0" err="1" smtClean="0"/>
              <a:t>билігінің</a:t>
            </a:r>
            <a:r>
              <a:rPr lang="ru-RU" sz="3200" dirty="0" smtClean="0"/>
              <a:t> </a:t>
            </a:r>
            <a:r>
              <a:rPr lang="ru-RU" sz="3200" dirty="0" err="1" smtClean="0"/>
              <a:t>қолында</a:t>
            </a:r>
            <a:r>
              <a:rPr lang="ru-RU" sz="3200" dirty="0" smtClean="0"/>
              <a:t> </a:t>
            </a:r>
            <a:r>
              <a:rPr lang="ru-RU" sz="3200" dirty="0" err="1" smtClean="0"/>
              <a:t>болған</a:t>
            </a:r>
            <a:r>
              <a:rPr lang="ru-RU" sz="3200" dirty="0" smtClean="0"/>
              <a:t>. </a:t>
            </a:r>
            <a:r>
              <a:rPr lang="ru-RU" sz="3200" dirty="0" err="1" smtClean="0"/>
              <a:t>Оның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оң</a:t>
            </a:r>
            <a:r>
              <a:rPr lang="ru-RU" sz="3200" dirty="0" smtClean="0"/>
              <a:t> </a:t>
            </a:r>
            <a:r>
              <a:rPr lang="ru-RU" sz="3200" dirty="0" err="1" smtClean="0"/>
              <a:t>бетін</a:t>
            </a:r>
            <a:r>
              <a:rPr lang="ru-RU" sz="3200" dirty="0" smtClean="0"/>
              <a:t> аверс ,ал </a:t>
            </a:r>
            <a:r>
              <a:rPr lang="ru-RU" sz="3200" dirty="0" err="1" smtClean="0"/>
              <a:t>сол</a:t>
            </a:r>
            <a:r>
              <a:rPr lang="ru-RU" sz="3200" dirty="0" smtClean="0"/>
              <a:t> </a:t>
            </a:r>
            <a:r>
              <a:rPr lang="ru-RU" sz="3200" dirty="0" err="1" smtClean="0"/>
              <a:t>бетін</a:t>
            </a:r>
            <a:r>
              <a:rPr lang="ru-RU" sz="3200" dirty="0" smtClean="0"/>
              <a:t> реверс </a:t>
            </a:r>
            <a:r>
              <a:rPr lang="ru-RU" sz="3200" dirty="0" err="1" smtClean="0"/>
              <a:t>деп</a:t>
            </a:r>
            <a:r>
              <a:rPr lang="ru-RU" sz="3200" dirty="0" smtClean="0"/>
              <a:t> </a:t>
            </a:r>
            <a:r>
              <a:rPr lang="ru-RU" sz="3200" dirty="0" err="1" smtClean="0"/>
              <a:t>айырған.Жазулар</a:t>
            </a:r>
            <a:r>
              <a:rPr lang="ru-RU" sz="3200" dirty="0" smtClean="0"/>
              <a:t> </a:t>
            </a:r>
            <a:r>
              <a:rPr lang="ru-RU" sz="3200" dirty="0" err="1" smtClean="0"/>
              <a:t>оның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екі</a:t>
            </a:r>
            <a:r>
              <a:rPr lang="ru-RU" sz="3200" dirty="0" smtClean="0"/>
              <a:t> </a:t>
            </a:r>
            <a:r>
              <a:rPr lang="ru-RU" sz="3200" dirty="0" err="1" smtClean="0"/>
              <a:t>бетінде</a:t>
            </a:r>
            <a:r>
              <a:rPr lang="ru-RU" sz="3200" dirty="0" smtClean="0"/>
              <a:t> де </a:t>
            </a:r>
            <a:r>
              <a:rPr lang="ru-RU" sz="3200" dirty="0" err="1" smtClean="0"/>
              <a:t>кездеседі</a:t>
            </a:r>
            <a:r>
              <a:rPr lang="ru-RU" sz="3200" dirty="0" smtClean="0"/>
              <a:t>. </a:t>
            </a:r>
            <a:r>
              <a:rPr lang="ru-RU" sz="3200" dirty="0" err="1" smtClean="0"/>
              <a:t>Олар</a:t>
            </a:r>
            <a:r>
              <a:rPr lang="ru-RU" sz="3200" dirty="0" smtClean="0"/>
              <a:t> </a:t>
            </a:r>
            <a:r>
              <a:rPr lang="ru-RU" sz="3200" dirty="0" err="1" smtClean="0"/>
              <a:t>тиын</a:t>
            </a:r>
            <a:r>
              <a:rPr lang="ru-RU" sz="3200" dirty="0" smtClean="0"/>
              <a:t> </a:t>
            </a:r>
            <a:r>
              <a:rPr lang="ru-RU" sz="3200" dirty="0" err="1" smtClean="0"/>
              <a:t>шығарған</a:t>
            </a:r>
            <a:r>
              <a:rPr lang="ru-RU" sz="3200" dirty="0" smtClean="0"/>
              <a:t> </a:t>
            </a:r>
            <a:r>
              <a:rPr lang="ru-RU" sz="3200" dirty="0" err="1" smtClean="0"/>
              <a:t>елдердің</a:t>
            </a:r>
            <a:r>
              <a:rPr lang="ru-RU" sz="3200" dirty="0" smtClean="0"/>
              <a:t> </a:t>
            </a:r>
            <a:r>
              <a:rPr lang="ru-RU" sz="3200" dirty="0" err="1" smtClean="0"/>
              <a:t>немесе</a:t>
            </a:r>
            <a:r>
              <a:rPr lang="ru-RU" sz="3200" dirty="0" smtClean="0"/>
              <a:t> </a:t>
            </a:r>
            <a:r>
              <a:rPr lang="ru-RU" sz="3200" dirty="0" err="1" smtClean="0"/>
              <a:t>үкімет</a:t>
            </a:r>
            <a:r>
              <a:rPr lang="ru-RU" sz="3200" dirty="0" smtClean="0"/>
              <a:t> </a:t>
            </a:r>
            <a:r>
              <a:rPr lang="ru-RU" sz="3200" dirty="0" err="1" smtClean="0"/>
              <a:t>органдарының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белгілерін</a:t>
            </a:r>
            <a:r>
              <a:rPr lang="ru-RU" sz="3200" dirty="0" smtClean="0"/>
              <a:t>, </a:t>
            </a:r>
            <a:r>
              <a:rPr lang="ru-RU" sz="3200" dirty="0" err="1" smtClean="0"/>
              <a:t>монархтың</a:t>
            </a:r>
            <a:r>
              <a:rPr lang="ru-RU" sz="3200" dirty="0" smtClean="0"/>
              <a:t> </a:t>
            </a:r>
            <a:r>
              <a:rPr lang="ru-RU" sz="3200" dirty="0" err="1" smtClean="0"/>
              <a:t>аты</a:t>
            </a:r>
            <a:r>
              <a:rPr lang="ru-RU" sz="3200" dirty="0" smtClean="0"/>
              <a:t> мен </a:t>
            </a:r>
            <a:r>
              <a:rPr lang="ru-RU" sz="3200" dirty="0" err="1" smtClean="0"/>
              <a:t>мансабын</a:t>
            </a:r>
            <a:r>
              <a:rPr lang="ru-RU" sz="3200" dirty="0" smtClean="0"/>
              <a:t>, </a:t>
            </a:r>
            <a:r>
              <a:rPr lang="ru-RU" sz="3200" dirty="0" err="1" smtClean="0"/>
              <a:t>тиын</a:t>
            </a:r>
            <a:r>
              <a:rPr lang="ru-RU" sz="3200" dirty="0" smtClean="0"/>
              <a:t> </a:t>
            </a:r>
            <a:r>
              <a:rPr lang="ru-RU" sz="3200" dirty="0" err="1" smtClean="0"/>
              <a:t>сарайының</a:t>
            </a:r>
            <a:r>
              <a:rPr lang="ru-RU" sz="3200" dirty="0" smtClean="0"/>
              <a:t> ,</a:t>
            </a:r>
            <a:r>
              <a:rPr lang="ru-RU" sz="3200" dirty="0" err="1" smtClean="0"/>
              <a:t>тиынды</a:t>
            </a:r>
            <a:r>
              <a:rPr lang="ru-RU" sz="3200" dirty="0" smtClean="0"/>
              <a:t> </a:t>
            </a:r>
            <a:r>
              <a:rPr lang="ru-RU" sz="3200" dirty="0" err="1" smtClean="0"/>
              <a:t>шығаруға</a:t>
            </a:r>
            <a:r>
              <a:rPr lang="ru-RU" sz="3200" dirty="0" smtClean="0"/>
              <a:t> </a:t>
            </a:r>
            <a:r>
              <a:rPr lang="ru-RU" sz="3200" dirty="0" err="1" smtClean="0"/>
              <a:t>жауапты</a:t>
            </a:r>
            <a:r>
              <a:rPr lang="ru-RU" sz="3200" dirty="0" smtClean="0"/>
              <a:t> </a:t>
            </a:r>
            <a:r>
              <a:rPr lang="ru-RU" sz="3200" dirty="0" err="1" smtClean="0"/>
              <a:t>адамның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атын</a:t>
            </a:r>
            <a:r>
              <a:rPr lang="ru-RU" sz="3200" dirty="0" smtClean="0"/>
              <a:t>, </a:t>
            </a:r>
            <a:r>
              <a:rPr lang="ru-RU" sz="3200" dirty="0" err="1" smtClean="0"/>
              <a:t>тиынның</a:t>
            </a:r>
            <a:r>
              <a:rPr lang="ru-RU" sz="3200" dirty="0" smtClean="0"/>
              <a:t> </a:t>
            </a:r>
            <a:r>
              <a:rPr lang="ru-RU" sz="3200" dirty="0" err="1" smtClean="0"/>
              <a:t>құнын</a:t>
            </a:r>
            <a:r>
              <a:rPr lang="ru-RU" sz="3200" dirty="0" smtClean="0"/>
              <a:t>, </a:t>
            </a:r>
            <a:r>
              <a:rPr lang="ru-RU" sz="3200" dirty="0" err="1" smtClean="0"/>
              <a:t>шыққан</a:t>
            </a:r>
            <a:r>
              <a:rPr lang="ru-RU" sz="3200" dirty="0" smtClean="0"/>
              <a:t> </a:t>
            </a:r>
            <a:r>
              <a:rPr lang="ru-RU" sz="3200" dirty="0" err="1" smtClean="0"/>
              <a:t>уақытын</a:t>
            </a:r>
            <a:r>
              <a:rPr lang="ru-RU" sz="3200" dirty="0" smtClean="0"/>
              <a:t> </a:t>
            </a:r>
            <a:r>
              <a:rPr lang="ru-RU" sz="3200" dirty="0" err="1" smtClean="0"/>
              <a:t>т.б.көрсеткен</a:t>
            </a:r>
            <a:r>
              <a:rPr lang="ru-RU" sz="3200" dirty="0" smtClean="0"/>
              <a:t>. </a:t>
            </a:r>
            <a:r>
              <a:rPr lang="ru-RU" sz="3200" dirty="0" err="1" smtClean="0"/>
              <a:t>Және</a:t>
            </a:r>
            <a:r>
              <a:rPr lang="ru-RU" sz="3200" dirty="0" smtClean="0"/>
              <a:t> </a:t>
            </a:r>
            <a:r>
              <a:rPr lang="ru-RU" sz="3200" dirty="0" err="1" smtClean="0"/>
              <a:t>оң</a:t>
            </a:r>
            <a:r>
              <a:rPr lang="ru-RU" sz="3200" dirty="0" smtClean="0"/>
              <a:t> </a:t>
            </a:r>
            <a:r>
              <a:rPr lang="ru-RU" sz="3200" dirty="0" err="1" smtClean="0"/>
              <a:t>бетінде</a:t>
            </a:r>
            <a:r>
              <a:rPr lang="ru-RU" sz="3200" dirty="0" smtClean="0"/>
              <a:t> </a:t>
            </a:r>
            <a:r>
              <a:rPr lang="ru-RU" sz="3200" dirty="0" err="1" smtClean="0"/>
              <a:t>мемлекеттік</a:t>
            </a:r>
            <a:r>
              <a:rPr lang="ru-RU" sz="3200" dirty="0" smtClean="0"/>
              <a:t> </a:t>
            </a:r>
            <a:r>
              <a:rPr lang="ru-RU" sz="3200" dirty="0" err="1" smtClean="0"/>
              <a:t>өкіметті</a:t>
            </a:r>
            <a:r>
              <a:rPr lang="ru-RU" sz="3200" dirty="0" smtClean="0"/>
              <a:t> </a:t>
            </a:r>
            <a:r>
              <a:rPr lang="ru-RU" sz="3200" dirty="0" err="1" smtClean="0"/>
              <a:t>немесе</a:t>
            </a:r>
            <a:r>
              <a:rPr lang="ru-RU" sz="3200" dirty="0" smtClean="0"/>
              <a:t> </a:t>
            </a:r>
            <a:r>
              <a:rPr lang="ru-RU" sz="3200" dirty="0" err="1" smtClean="0"/>
              <a:t>оның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гербі</a:t>
            </a:r>
            <a:r>
              <a:rPr lang="ru-RU" sz="3200" dirty="0" smtClean="0"/>
              <a:t> ,ал </a:t>
            </a:r>
            <a:r>
              <a:rPr lang="ru-RU" sz="3200" dirty="0" err="1" smtClean="0"/>
              <a:t>сол</a:t>
            </a:r>
            <a:r>
              <a:rPr lang="ru-RU" sz="3200" dirty="0" smtClean="0"/>
              <a:t> </a:t>
            </a:r>
            <a:r>
              <a:rPr lang="ru-RU" sz="3200" dirty="0" err="1" smtClean="0"/>
              <a:t>бетінде</a:t>
            </a:r>
            <a:r>
              <a:rPr lang="ru-RU" sz="3200" dirty="0" smtClean="0"/>
              <a:t> </a:t>
            </a:r>
            <a:r>
              <a:rPr lang="ru-RU" sz="3200" dirty="0" err="1" smtClean="0"/>
              <a:t>оның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бағасы</a:t>
            </a:r>
            <a:r>
              <a:rPr lang="ru-RU" sz="3200" dirty="0" smtClean="0"/>
              <a:t> </a:t>
            </a:r>
            <a:r>
              <a:rPr lang="ru-RU" sz="3200" dirty="0" err="1" smtClean="0"/>
              <a:t>шыққан</a:t>
            </a:r>
            <a:r>
              <a:rPr lang="ru-RU" sz="3200" dirty="0" smtClean="0"/>
              <a:t> </a:t>
            </a:r>
            <a:r>
              <a:rPr lang="ru-RU" sz="3200" dirty="0" err="1" smtClean="0"/>
              <a:t>жері</a:t>
            </a:r>
            <a:r>
              <a:rPr lang="ru-RU" sz="3200" dirty="0" smtClean="0"/>
              <a:t> мен </a:t>
            </a:r>
            <a:r>
              <a:rPr lang="ru-RU" sz="3200" dirty="0" err="1" smtClean="0"/>
              <a:t>жылы</a:t>
            </a:r>
            <a:r>
              <a:rPr lang="ru-RU" sz="3200" dirty="0" smtClean="0"/>
              <a:t> </a:t>
            </a:r>
            <a:r>
              <a:rPr lang="ru-RU" sz="3200" dirty="0" err="1" smtClean="0"/>
              <a:t>берілген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07626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6" y="360217"/>
            <a:ext cx="11319164" cy="6109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 </a:t>
            </a:r>
            <a:r>
              <a:rPr lang="ru-RU" sz="3200" dirty="0" smtClean="0"/>
              <a:t>     </a:t>
            </a:r>
          </a:p>
          <a:p>
            <a:pPr>
              <a:buNone/>
            </a:pPr>
            <a:r>
              <a:rPr lang="ru-RU" sz="3200" dirty="0" smtClean="0"/>
              <a:t> </a:t>
            </a:r>
            <a:r>
              <a:rPr lang="ru-RU" sz="3200" dirty="0" smtClean="0"/>
              <a:t>     </a:t>
            </a:r>
            <a:r>
              <a:rPr lang="ru-RU" sz="3200" dirty="0" err="1" smtClean="0"/>
              <a:t>Қазақстанда</a:t>
            </a:r>
            <a:r>
              <a:rPr lang="ru-RU" sz="3200" dirty="0" smtClean="0"/>
              <a:t> </a:t>
            </a:r>
            <a:r>
              <a:rPr lang="ru-RU" sz="3200" dirty="0" smtClean="0"/>
              <a:t>металл </a:t>
            </a:r>
            <a:r>
              <a:rPr lang="ru-RU" sz="3200" dirty="0" err="1" smtClean="0"/>
              <a:t>ақша</a:t>
            </a:r>
            <a:r>
              <a:rPr lang="ru-RU" sz="3200" dirty="0" smtClean="0"/>
              <a:t> </a:t>
            </a:r>
            <a:r>
              <a:rPr lang="ru-RU" sz="3200" dirty="0" err="1" smtClean="0"/>
              <a:t>негізінен</a:t>
            </a:r>
            <a:r>
              <a:rPr lang="ru-RU" sz="3200" dirty="0" smtClean="0"/>
              <a:t> орта </a:t>
            </a:r>
            <a:r>
              <a:rPr lang="ru-RU" sz="3200" dirty="0" err="1" smtClean="0"/>
              <a:t>ғасырларға</a:t>
            </a:r>
            <a:r>
              <a:rPr lang="ru-RU" sz="3200" dirty="0" smtClean="0"/>
              <a:t> </a:t>
            </a:r>
            <a:r>
              <a:rPr lang="ru-RU" sz="3200" dirty="0" err="1" smtClean="0"/>
              <a:t>жататын</a:t>
            </a:r>
            <a:r>
              <a:rPr lang="ru-RU" sz="3200" dirty="0" smtClean="0"/>
              <a:t> </a:t>
            </a:r>
            <a:r>
              <a:rPr lang="ru-RU" sz="3200" dirty="0" err="1" smtClean="0"/>
              <a:t>көне</a:t>
            </a:r>
            <a:r>
              <a:rPr lang="ru-RU" sz="3200" dirty="0" smtClean="0"/>
              <a:t> </a:t>
            </a:r>
            <a:r>
              <a:rPr lang="ru-RU" sz="3200" dirty="0" err="1" smtClean="0"/>
              <a:t>қалаларда</a:t>
            </a:r>
            <a:r>
              <a:rPr lang="ru-RU" sz="3200" dirty="0" smtClean="0"/>
              <a:t>, </a:t>
            </a:r>
            <a:r>
              <a:rPr lang="ru-RU" sz="3200" dirty="0" err="1" smtClean="0"/>
              <a:t>обаларда</a:t>
            </a:r>
            <a:r>
              <a:rPr lang="ru-RU" sz="3200" dirty="0" smtClean="0"/>
              <a:t> </a:t>
            </a:r>
            <a:r>
              <a:rPr lang="ru-RU" sz="3200" dirty="0" err="1" smtClean="0"/>
              <a:t>жүргізілген</a:t>
            </a:r>
            <a:r>
              <a:rPr lang="ru-RU" sz="3200" dirty="0" smtClean="0"/>
              <a:t> </a:t>
            </a:r>
            <a:r>
              <a:rPr lang="ru-RU" sz="3200" dirty="0" err="1" smtClean="0"/>
              <a:t>археологиялық</a:t>
            </a:r>
            <a:r>
              <a:rPr lang="ru-RU" sz="3200" dirty="0" smtClean="0"/>
              <a:t> </a:t>
            </a:r>
            <a:r>
              <a:rPr lang="ru-RU" sz="3200" dirty="0" err="1" smtClean="0"/>
              <a:t>қазба</a:t>
            </a:r>
            <a:r>
              <a:rPr lang="ru-RU" sz="3200" dirty="0" smtClean="0"/>
              <a:t> </a:t>
            </a:r>
            <a:r>
              <a:rPr lang="ru-RU" sz="3200" dirty="0" err="1" smtClean="0"/>
              <a:t>жұмыстарының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нәтижесінде</a:t>
            </a:r>
            <a:r>
              <a:rPr lang="ru-RU" sz="3200" dirty="0" smtClean="0"/>
              <a:t> </a:t>
            </a:r>
            <a:r>
              <a:rPr lang="ru-RU" sz="3200" dirty="0" err="1" smtClean="0"/>
              <a:t>табылды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dirty="0" smtClean="0"/>
              <a:t>  </a:t>
            </a:r>
            <a:r>
              <a:rPr lang="ru-RU" sz="3200" dirty="0" err="1" smtClean="0"/>
              <a:t>Қазақ</a:t>
            </a:r>
            <a:r>
              <a:rPr lang="ru-RU" sz="3200" dirty="0" smtClean="0"/>
              <a:t> </a:t>
            </a:r>
            <a:r>
              <a:rPr lang="ru-RU" sz="3200" dirty="0" err="1" smtClean="0"/>
              <a:t>елінің</a:t>
            </a:r>
            <a:r>
              <a:rPr lang="ru-RU" sz="3200" dirty="0" smtClean="0"/>
              <a:t> </a:t>
            </a:r>
            <a:r>
              <a:rPr lang="ru-RU" sz="3200" dirty="0" err="1" smtClean="0"/>
              <a:t>Ұлы</a:t>
            </a:r>
            <a:r>
              <a:rPr lang="ru-RU" sz="3200" dirty="0" smtClean="0"/>
              <a:t> </a:t>
            </a:r>
            <a:r>
              <a:rPr lang="ru-RU" sz="3200" dirty="0" err="1" smtClean="0"/>
              <a:t>Жібек</a:t>
            </a:r>
            <a:r>
              <a:rPr lang="ru-RU" sz="3200" dirty="0" smtClean="0"/>
              <a:t> </a:t>
            </a:r>
            <a:r>
              <a:rPr lang="ru-RU" sz="3200" dirty="0" err="1" smtClean="0"/>
              <a:t>жолының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бойында</a:t>
            </a:r>
            <a:r>
              <a:rPr lang="ru-RU" sz="3200" dirty="0" smtClean="0"/>
              <a:t> </a:t>
            </a:r>
            <a:r>
              <a:rPr lang="ru-RU" sz="3200" dirty="0" err="1" smtClean="0"/>
              <a:t>орналасуына</a:t>
            </a:r>
            <a:r>
              <a:rPr lang="ru-RU" sz="3200" dirty="0" smtClean="0"/>
              <a:t> </a:t>
            </a:r>
            <a:r>
              <a:rPr lang="ru-RU" sz="3200" dirty="0" err="1" smtClean="0"/>
              <a:t>байланысты</a:t>
            </a:r>
            <a:r>
              <a:rPr lang="ru-RU" sz="3200" dirty="0" smtClean="0"/>
              <a:t> металл </a:t>
            </a:r>
            <a:r>
              <a:rPr lang="ru-RU" sz="3200" dirty="0" err="1" smtClean="0"/>
              <a:t>ақша</a:t>
            </a:r>
            <a:r>
              <a:rPr lang="ru-RU" sz="3200" dirty="0" smtClean="0"/>
              <a:t> </a:t>
            </a:r>
            <a:r>
              <a:rPr lang="ru-RU" sz="3200" dirty="0" err="1" smtClean="0"/>
              <a:t>жасау</a:t>
            </a:r>
            <a:r>
              <a:rPr lang="ru-RU" sz="3200" dirty="0" smtClean="0"/>
              <a:t> </a:t>
            </a:r>
            <a:r>
              <a:rPr lang="ru-RU" sz="3200" dirty="0" err="1" smtClean="0"/>
              <a:t>қажеттігі</a:t>
            </a:r>
            <a:r>
              <a:rPr lang="ru-RU" sz="3200" dirty="0" smtClean="0"/>
              <a:t> </a:t>
            </a:r>
            <a:r>
              <a:rPr lang="ru-RU" sz="3200" dirty="0" err="1" smtClean="0"/>
              <a:t>ертеден</a:t>
            </a:r>
            <a:r>
              <a:rPr lang="ru-RU" sz="3200" dirty="0" smtClean="0"/>
              <a:t> </a:t>
            </a:r>
            <a:r>
              <a:rPr lang="ru-RU" sz="3200" dirty="0" err="1" smtClean="0"/>
              <a:t>қолға</a:t>
            </a:r>
            <a:r>
              <a:rPr lang="ru-RU" sz="3200" dirty="0" smtClean="0"/>
              <a:t> </a:t>
            </a:r>
            <a:r>
              <a:rPr lang="ru-RU" sz="3200" dirty="0" err="1" smtClean="0"/>
              <a:t>алынғанын</a:t>
            </a:r>
            <a:r>
              <a:rPr lang="ru-RU" sz="3200" dirty="0" smtClean="0"/>
              <a:t> </a:t>
            </a:r>
            <a:r>
              <a:rPr lang="ru-RU" sz="3200" dirty="0" err="1" smtClean="0"/>
              <a:t>бүгінде</a:t>
            </a:r>
            <a:r>
              <a:rPr lang="ru-RU" sz="3200" dirty="0" smtClean="0"/>
              <a:t> </a:t>
            </a:r>
            <a:r>
              <a:rPr lang="ru-RU" sz="3200" dirty="0" err="1" smtClean="0"/>
              <a:t>тарихи</a:t>
            </a:r>
            <a:r>
              <a:rPr lang="ru-RU" sz="3200" dirty="0" smtClean="0"/>
              <a:t> </a:t>
            </a:r>
            <a:r>
              <a:rPr lang="ru-RU" sz="3200" dirty="0" err="1" smtClean="0"/>
              <a:t>деректер</a:t>
            </a:r>
            <a:r>
              <a:rPr lang="ru-RU" sz="3200" dirty="0" smtClean="0"/>
              <a:t> </a:t>
            </a:r>
            <a:r>
              <a:rPr lang="ru-RU" sz="3200" dirty="0" err="1" smtClean="0"/>
              <a:t>дәлелдеп</a:t>
            </a:r>
            <a:r>
              <a:rPr lang="ru-RU" sz="3200" dirty="0" smtClean="0"/>
              <a:t> </a:t>
            </a:r>
            <a:r>
              <a:rPr lang="ru-RU" sz="3200" dirty="0" err="1" smtClean="0"/>
              <a:t>отыр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07626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6" y="360217"/>
            <a:ext cx="11319164" cy="6109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ҮІ-ҮІІІ </a:t>
            </a:r>
            <a:r>
              <a:rPr lang="ru-RU" sz="2800" dirty="0" err="1" smtClean="0"/>
              <a:t>ғасырларда</a:t>
            </a:r>
            <a:r>
              <a:rPr lang="ru-RU" sz="2800" dirty="0" smtClean="0"/>
              <a:t> </a:t>
            </a:r>
            <a:r>
              <a:rPr lang="ru-RU" sz="2800" dirty="0" err="1" smtClean="0"/>
              <a:t>билеуші</a:t>
            </a:r>
            <a:r>
              <a:rPr lang="ru-RU" sz="2800" dirty="0" smtClean="0"/>
              <a:t> </a:t>
            </a:r>
            <a:r>
              <a:rPr lang="ru-RU" sz="2800" dirty="0" err="1" smtClean="0"/>
              <a:t>рулардың</a:t>
            </a:r>
            <a:r>
              <a:rPr lang="ru-RU" sz="2800" dirty="0" smtClean="0"/>
              <a:t> </a:t>
            </a:r>
            <a:r>
              <a:rPr lang="ru-RU" sz="2800" dirty="0" err="1" smtClean="0"/>
              <a:t>таңбасы</a:t>
            </a:r>
            <a:r>
              <a:rPr lang="ru-RU" sz="2800" dirty="0" smtClean="0"/>
              <a:t> </a:t>
            </a:r>
            <a:r>
              <a:rPr lang="ru-RU" sz="2800" dirty="0" err="1" smtClean="0"/>
              <a:t>қашалған</a:t>
            </a:r>
            <a:r>
              <a:rPr lang="ru-RU" sz="2800" dirty="0" smtClean="0"/>
              <a:t>, </a:t>
            </a:r>
            <a:r>
              <a:rPr lang="ru-RU" sz="2800" dirty="0" err="1" smtClean="0"/>
              <a:t>ру</a:t>
            </a:r>
            <a:r>
              <a:rPr lang="ru-RU" sz="2800" dirty="0" smtClean="0"/>
              <a:t> </a:t>
            </a:r>
            <a:r>
              <a:rPr lang="ru-RU" sz="2800" dirty="0" err="1" smtClean="0"/>
              <a:t>рәмізін</a:t>
            </a:r>
            <a:r>
              <a:rPr lang="ru-RU" sz="2800" dirty="0" smtClean="0"/>
              <a:t> </a:t>
            </a:r>
            <a:r>
              <a:rPr lang="ru-RU" sz="2800" dirty="0" err="1" smtClean="0"/>
              <a:t>бейнелеген</a:t>
            </a:r>
            <a:r>
              <a:rPr lang="ru-RU" sz="2800" dirty="0" smtClean="0"/>
              <a:t> </a:t>
            </a:r>
            <a:r>
              <a:rPr lang="ru-RU" sz="2800" dirty="0" err="1" smtClean="0"/>
              <a:t>теңгелер</a:t>
            </a:r>
            <a:r>
              <a:rPr lang="ru-RU" sz="2800" dirty="0" smtClean="0"/>
              <a:t> </a:t>
            </a:r>
            <a:r>
              <a:rPr lang="ru-RU" sz="2800" dirty="0" err="1" smtClean="0"/>
              <a:t>құйыла</a:t>
            </a:r>
            <a:r>
              <a:rPr lang="ru-RU" sz="2800" dirty="0" smtClean="0"/>
              <a:t> </a:t>
            </a:r>
            <a:r>
              <a:rPr lang="ru-RU" sz="2800" dirty="0" err="1" smtClean="0"/>
              <a:t>бастаған</a:t>
            </a:r>
            <a:r>
              <a:rPr lang="ru-RU" sz="2800" dirty="0" smtClean="0"/>
              <a:t>. </a:t>
            </a:r>
            <a:r>
              <a:rPr lang="ru-RU" sz="2800" dirty="0" err="1" smtClean="0"/>
              <a:t>Сырдарияның</a:t>
            </a:r>
            <a:r>
              <a:rPr lang="ru-RU" sz="2800" dirty="0" smtClean="0"/>
              <a:t> орта </a:t>
            </a:r>
            <a:r>
              <a:rPr lang="ru-RU" sz="2800" dirty="0" err="1" smtClean="0"/>
              <a:t>алабында</a:t>
            </a:r>
            <a:r>
              <a:rPr lang="ru-RU" sz="2800" dirty="0" smtClean="0"/>
              <a:t> </a:t>
            </a:r>
            <a:r>
              <a:rPr lang="ru-RU" sz="2800" dirty="0" err="1" smtClean="0"/>
              <a:t>өмір</a:t>
            </a:r>
            <a:r>
              <a:rPr lang="ru-RU" sz="2800" dirty="0" smtClean="0"/>
              <a:t> </a:t>
            </a:r>
            <a:r>
              <a:rPr lang="ru-RU" sz="2800" dirty="0" err="1" smtClean="0"/>
              <a:t>сүрген</a:t>
            </a:r>
            <a:r>
              <a:rPr lang="ru-RU" sz="2800" dirty="0" smtClean="0"/>
              <a:t> </a:t>
            </a:r>
            <a:r>
              <a:rPr lang="ru-RU" sz="2800" dirty="0" err="1" smtClean="0"/>
              <a:t>тайпалардың</a:t>
            </a:r>
            <a:r>
              <a:rPr lang="ru-RU" sz="2800" dirty="0" smtClean="0"/>
              <a:t> </a:t>
            </a:r>
            <a:r>
              <a:rPr lang="ru-RU" sz="2800" dirty="0" err="1" smtClean="0"/>
              <a:t>қола</a:t>
            </a:r>
            <a:r>
              <a:rPr lang="ru-RU" sz="2800" dirty="0" smtClean="0"/>
              <a:t> </a:t>
            </a:r>
            <a:r>
              <a:rPr lang="ru-RU" sz="2800" dirty="0" err="1" smtClean="0"/>
              <a:t>теңгелері</a:t>
            </a:r>
            <a:r>
              <a:rPr lang="ru-RU" sz="2800" dirty="0" smtClean="0"/>
              <a:t> ҮІ-ҮІІІ </a:t>
            </a:r>
            <a:r>
              <a:rPr lang="ru-RU" sz="2800" dirty="0" err="1" smtClean="0"/>
              <a:t>ғ-дың</a:t>
            </a:r>
            <a:r>
              <a:rPr lang="ru-RU" sz="2800" dirty="0" smtClean="0"/>
              <a:t> 1-жартысында </a:t>
            </a:r>
            <a:r>
              <a:rPr lang="ru-RU" sz="2800" dirty="0" err="1" smtClean="0"/>
              <a:t>дейінгі</a:t>
            </a:r>
            <a:r>
              <a:rPr lang="ru-RU" sz="2800" dirty="0" smtClean="0"/>
              <a:t> </a:t>
            </a:r>
            <a:r>
              <a:rPr lang="ru-RU" sz="2800" dirty="0" err="1" smtClean="0"/>
              <a:t>аралықта</a:t>
            </a:r>
            <a:r>
              <a:rPr lang="ru-RU" sz="2800" dirty="0" smtClean="0"/>
              <a:t> </a:t>
            </a:r>
            <a:r>
              <a:rPr lang="ru-RU" sz="2800" dirty="0" err="1" smtClean="0"/>
              <a:t>қолданылған</a:t>
            </a:r>
            <a:r>
              <a:rPr lang="ru-RU" sz="2800" dirty="0" smtClean="0"/>
              <a:t>. </a:t>
            </a:r>
            <a:r>
              <a:rPr lang="ru-RU" sz="2800" dirty="0" err="1" smtClean="0"/>
              <a:t>Бұл</a:t>
            </a:r>
            <a:r>
              <a:rPr lang="ru-RU" sz="2800" dirty="0" smtClean="0"/>
              <a:t> </a:t>
            </a:r>
            <a:r>
              <a:rPr lang="ru-RU" sz="2800" dirty="0" err="1" smtClean="0"/>
              <a:t>теңгелерде</a:t>
            </a:r>
            <a:r>
              <a:rPr lang="ru-RU" sz="2800" dirty="0" smtClean="0"/>
              <a:t> </a:t>
            </a:r>
            <a:r>
              <a:rPr lang="ru-RU" sz="2800" dirty="0" err="1" smtClean="0"/>
              <a:t>арыстан</a:t>
            </a:r>
            <a:r>
              <a:rPr lang="ru-RU" sz="2800" dirty="0" smtClean="0"/>
              <a:t> </a:t>
            </a:r>
            <a:r>
              <a:rPr lang="ru-RU" sz="2800" dirty="0" err="1" smtClean="0"/>
              <a:t>бейнесі</a:t>
            </a:r>
            <a:r>
              <a:rPr lang="ru-RU" sz="2800" dirty="0" smtClean="0"/>
              <a:t> </a:t>
            </a:r>
            <a:r>
              <a:rPr lang="ru-RU" sz="2800" dirty="0" err="1" smtClean="0"/>
              <a:t>бейнелеген</a:t>
            </a:r>
            <a:r>
              <a:rPr lang="ru-RU" sz="2800" dirty="0" smtClean="0"/>
              <a:t>. </a:t>
            </a:r>
            <a:r>
              <a:rPr lang="ru-RU" sz="2800" dirty="0" err="1" smtClean="0"/>
              <a:t>Мұндай</a:t>
            </a:r>
            <a:r>
              <a:rPr lang="ru-RU" sz="2800" dirty="0" smtClean="0"/>
              <a:t> </a:t>
            </a:r>
            <a:r>
              <a:rPr lang="ru-RU" sz="2800" dirty="0" err="1" smtClean="0"/>
              <a:t>теңгелерді</a:t>
            </a:r>
            <a:r>
              <a:rPr lang="ru-RU" sz="2800" dirty="0" smtClean="0"/>
              <a:t> </a:t>
            </a:r>
            <a:r>
              <a:rPr lang="ru-RU" sz="2800" dirty="0" err="1" smtClean="0"/>
              <a:t>Суяб</a:t>
            </a:r>
            <a:r>
              <a:rPr lang="ru-RU" sz="2800" dirty="0" smtClean="0"/>
              <a:t>, </a:t>
            </a:r>
            <a:r>
              <a:rPr lang="ru-RU" sz="2800" dirty="0" err="1" smtClean="0"/>
              <a:t>Тараз</a:t>
            </a:r>
            <a:r>
              <a:rPr lang="ru-RU" sz="2800" dirty="0" smtClean="0"/>
              <a:t> </a:t>
            </a:r>
            <a:r>
              <a:rPr lang="ru-RU" sz="2800" dirty="0" err="1" smtClean="0"/>
              <a:t>қалаларындағы</a:t>
            </a:r>
            <a:r>
              <a:rPr lang="ru-RU" sz="2800" dirty="0" smtClean="0"/>
              <a:t> </a:t>
            </a:r>
            <a:r>
              <a:rPr lang="ru-RU" sz="2800" dirty="0" err="1" smtClean="0"/>
              <a:t>арнаулы</a:t>
            </a:r>
            <a:r>
              <a:rPr lang="ru-RU" sz="2800" dirty="0" smtClean="0"/>
              <a:t> </a:t>
            </a:r>
            <a:r>
              <a:rPr lang="ru-RU" sz="2800" dirty="0" err="1" smtClean="0"/>
              <a:t>шеберханаларда</a:t>
            </a:r>
            <a:r>
              <a:rPr lang="ru-RU" sz="2800" dirty="0" smtClean="0"/>
              <a:t> </a:t>
            </a:r>
            <a:r>
              <a:rPr lang="ru-RU" sz="2800" dirty="0" err="1" smtClean="0"/>
              <a:t>құйған</a:t>
            </a:r>
            <a:r>
              <a:rPr lang="ru-RU" sz="2800" dirty="0" smtClean="0"/>
              <a:t>. </a:t>
            </a:r>
            <a:r>
              <a:rPr lang="ru-RU" sz="2800" dirty="0" err="1" smtClean="0"/>
              <a:t>Сонымен</a:t>
            </a:r>
            <a:r>
              <a:rPr lang="ru-RU" sz="2800" dirty="0" smtClean="0"/>
              <a:t> </a:t>
            </a:r>
            <a:r>
              <a:rPr lang="ru-RU" sz="2800" dirty="0" err="1" smtClean="0"/>
              <a:t>бірге</a:t>
            </a:r>
            <a:r>
              <a:rPr lang="ru-RU" sz="2800" dirty="0" smtClean="0"/>
              <a:t> </a:t>
            </a:r>
            <a:r>
              <a:rPr lang="ru-RU" sz="2800" dirty="0" err="1" smtClean="0"/>
              <a:t>Отырар</a:t>
            </a:r>
            <a:r>
              <a:rPr lang="ru-RU" sz="2800" dirty="0" smtClean="0"/>
              <a:t> </a:t>
            </a:r>
            <a:r>
              <a:rPr lang="ru-RU" sz="2800" dirty="0" err="1" smtClean="0"/>
              <a:t>маңындағы</a:t>
            </a:r>
            <a:r>
              <a:rPr lang="ru-RU" sz="2800" dirty="0" smtClean="0"/>
              <a:t> </a:t>
            </a:r>
            <a:r>
              <a:rPr lang="ru-RU" sz="2800" dirty="0" err="1" smtClean="0"/>
              <a:t>қалаларда</a:t>
            </a:r>
            <a:r>
              <a:rPr lang="ru-RU" sz="2800" dirty="0" smtClean="0"/>
              <a:t> да </a:t>
            </a:r>
            <a:r>
              <a:rPr lang="ru-RU" sz="2800" dirty="0" err="1" smtClean="0"/>
              <a:t>түрлі</a:t>
            </a:r>
            <a:r>
              <a:rPr lang="ru-RU" sz="2800" dirty="0" smtClean="0"/>
              <a:t> </a:t>
            </a:r>
            <a:r>
              <a:rPr lang="ru-RU" sz="2800" dirty="0" err="1" smtClean="0"/>
              <a:t>теңгелер</a:t>
            </a:r>
            <a:r>
              <a:rPr lang="ru-RU" sz="2800" dirty="0" smtClean="0"/>
              <a:t> </a:t>
            </a:r>
            <a:r>
              <a:rPr lang="ru-RU" sz="2800" dirty="0" err="1" smtClean="0"/>
              <a:t>жасалған</a:t>
            </a:r>
            <a:r>
              <a:rPr lang="ru-RU" sz="2800" dirty="0" smtClean="0"/>
              <a:t>. </a:t>
            </a:r>
            <a:r>
              <a:rPr lang="ru-RU" sz="2800" dirty="0" err="1" smtClean="0"/>
              <a:t>Отырарда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ақшаның</a:t>
            </a:r>
            <a:r>
              <a:rPr lang="ru-RU" sz="2800" dirty="0" smtClean="0"/>
              <a:t> </a:t>
            </a:r>
            <a:r>
              <a:rPr lang="ru-RU" sz="2800" dirty="0" err="1" smtClean="0"/>
              <a:t>құйылғаны</a:t>
            </a:r>
            <a:r>
              <a:rPr lang="ru-RU" sz="2800" dirty="0" smtClean="0"/>
              <a:t> </a:t>
            </a:r>
            <a:r>
              <a:rPr lang="ru-RU" sz="2800" dirty="0" err="1" smtClean="0"/>
              <a:t>туралы</a:t>
            </a:r>
            <a:r>
              <a:rPr lang="ru-RU" sz="2800" dirty="0" smtClean="0"/>
              <a:t> 1967 </a:t>
            </a:r>
            <a:r>
              <a:rPr lang="ru-RU" sz="2800" dirty="0" err="1" smtClean="0"/>
              <a:t>жылы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Самарқанд</a:t>
            </a:r>
            <a:r>
              <a:rPr lang="ru-RU" sz="2800" dirty="0" smtClean="0"/>
              <a:t> </a:t>
            </a:r>
            <a:r>
              <a:rPr lang="ru-RU" sz="2800" dirty="0" err="1" smtClean="0"/>
              <a:t>қоймасы</a:t>
            </a:r>
            <a:r>
              <a:rPr lang="ru-RU" sz="2800" dirty="0" smtClean="0"/>
              <a:t> </a:t>
            </a:r>
            <a:r>
              <a:rPr lang="ru-RU" sz="2800" dirty="0" err="1" smtClean="0"/>
              <a:t>ашылған</a:t>
            </a:r>
            <a:r>
              <a:rPr lang="ru-RU" sz="2800" dirty="0" smtClean="0"/>
              <a:t> </a:t>
            </a:r>
            <a:r>
              <a:rPr lang="ru-RU" sz="2800" dirty="0" err="1" smtClean="0"/>
              <a:t>соң</a:t>
            </a:r>
            <a:r>
              <a:rPr lang="ru-RU" sz="2800" dirty="0" smtClean="0"/>
              <a:t> </a:t>
            </a:r>
            <a:r>
              <a:rPr lang="ru-RU" sz="2800" dirty="0" err="1" smtClean="0"/>
              <a:t>анықталды</a:t>
            </a:r>
            <a:r>
              <a:rPr lang="ru-RU" sz="2800" dirty="0" smtClean="0"/>
              <a:t>. Осы </a:t>
            </a:r>
            <a:r>
              <a:rPr lang="ru-RU" sz="2800" dirty="0" err="1" smtClean="0"/>
              <a:t>қоймадан</a:t>
            </a:r>
            <a:r>
              <a:rPr lang="ru-RU" sz="2800" dirty="0" smtClean="0"/>
              <a:t> Х </a:t>
            </a:r>
            <a:r>
              <a:rPr lang="ru-RU" sz="2800" dirty="0" err="1" smtClean="0"/>
              <a:t>ғасырдағы</a:t>
            </a:r>
            <a:r>
              <a:rPr lang="ru-RU" sz="2800" dirty="0" smtClean="0"/>
              <a:t> Фараб </a:t>
            </a:r>
            <a:r>
              <a:rPr lang="ru-RU" sz="2800" dirty="0" err="1" smtClean="0"/>
              <a:t>теңгелері</a:t>
            </a:r>
            <a:r>
              <a:rPr lang="ru-RU" sz="2800" dirty="0" smtClean="0"/>
              <a:t> </a:t>
            </a:r>
            <a:r>
              <a:rPr lang="ru-RU" sz="2800" dirty="0" err="1" smtClean="0"/>
              <a:t>табылған</a:t>
            </a:r>
            <a:r>
              <a:rPr lang="ru-RU" sz="2800" dirty="0" smtClean="0"/>
              <a:t>. </a:t>
            </a:r>
          </a:p>
          <a:p>
            <a:pPr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07626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6" y="360217"/>
            <a:ext cx="11319164" cy="6109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</a:t>
            </a:r>
            <a:r>
              <a:rPr lang="ru-RU" sz="2800" dirty="0" err="1" smtClean="0"/>
              <a:t>Қазақстан</a:t>
            </a:r>
            <a:r>
              <a:rPr lang="ru-RU" sz="2800" dirty="0" smtClean="0"/>
              <a:t> </a:t>
            </a:r>
            <a:r>
              <a:rPr lang="ru-RU" sz="2800" dirty="0" err="1" smtClean="0"/>
              <a:t>Егемен</a:t>
            </a:r>
            <a:r>
              <a:rPr lang="ru-RU" sz="2800" dirty="0" smtClean="0"/>
              <a:t> ел </a:t>
            </a:r>
            <a:r>
              <a:rPr lang="ru-RU" sz="2800" dirty="0" err="1" smtClean="0"/>
              <a:t>аталғаннан</a:t>
            </a:r>
            <a:r>
              <a:rPr lang="ru-RU" sz="2800" dirty="0" smtClean="0"/>
              <a:t> </a:t>
            </a:r>
            <a:r>
              <a:rPr lang="ru-RU" sz="2800" dirty="0" err="1" smtClean="0"/>
              <a:t>кейін</a:t>
            </a:r>
            <a:r>
              <a:rPr lang="ru-RU" sz="2800" dirty="0" smtClean="0"/>
              <a:t> </a:t>
            </a:r>
            <a:r>
              <a:rPr lang="ru-RU" sz="2800" dirty="0" err="1" smtClean="0"/>
              <a:t>тарихымыздың</a:t>
            </a:r>
            <a:r>
              <a:rPr lang="ru-RU" sz="2800" dirty="0" smtClean="0"/>
              <a:t> </a:t>
            </a:r>
            <a:r>
              <a:rPr lang="ru-RU" sz="2800" dirty="0" err="1" smtClean="0"/>
              <a:t>жаңа</a:t>
            </a:r>
            <a:r>
              <a:rPr lang="ru-RU" sz="2800" dirty="0" smtClean="0"/>
              <a:t> </a:t>
            </a:r>
            <a:r>
              <a:rPr lang="ru-RU" sz="2800" dirty="0" err="1" smtClean="0"/>
              <a:t>парақтары</a:t>
            </a:r>
            <a:r>
              <a:rPr lang="ru-RU" sz="2800" dirty="0" smtClean="0"/>
              <a:t> </a:t>
            </a:r>
            <a:r>
              <a:rPr lang="ru-RU" sz="2800" dirty="0" err="1" smtClean="0"/>
              <a:t>ашыл</a:t>
            </a:r>
            <a:r>
              <a:rPr lang="kk-KZ" sz="2800" dirty="0" smtClean="0"/>
              <a:t>ып, </a:t>
            </a:r>
            <a:r>
              <a:rPr lang="ru-RU" sz="2800" dirty="0" err="1" smtClean="0"/>
              <a:t>ұлттық</a:t>
            </a:r>
            <a:r>
              <a:rPr lang="ru-RU" sz="2800" dirty="0" smtClean="0"/>
              <a:t> </a:t>
            </a:r>
            <a:r>
              <a:rPr lang="ru-RU" sz="2800" dirty="0" err="1" smtClean="0"/>
              <a:t>валютамыз</a:t>
            </a:r>
            <a:r>
              <a:rPr lang="ru-RU" sz="2800" dirty="0" smtClean="0"/>
              <a:t> </a:t>
            </a:r>
            <a:r>
              <a:rPr lang="ru-RU" sz="2800" dirty="0" err="1" smtClean="0"/>
              <a:t>дүниеге</a:t>
            </a:r>
            <a:r>
              <a:rPr lang="ru-RU" sz="2800" dirty="0" smtClean="0"/>
              <a:t> </a:t>
            </a:r>
            <a:r>
              <a:rPr lang="ru-RU" sz="2800" dirty="0" err="1" smtClean="0"/>
              <a:t>келді</a:t>
            </a:r>
            <a:r>
              <a:rPr lang="ru-RU" sz="2800" dirty="0" smtClean="0"/>
              <a:t>. </a:t>
            </a:r>
          </a:p>
          <a:p>
            <a:pPr>
              <a:buNone/>
            </a:pPr>
            <a:r>
              <a:rPr lang="ru-RU" sz="2800" b="1" dirty="0" smtClean="0"/>
              <a:t>         1993 </a:t>
            </a:r>
            <a:r>
              <a:rPr lang="ru-RU" sz="2800" b="1" dirty="0" err="1" smtClean="0"/>
              <a:t>жылдың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қарашасында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Қазақстан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Республикасының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жаңа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ақшасы</a:t>
            </a:r>
            <a:r>
              <a:rPr lang="ru-RU" sz="2800" b="1" dirty="0" smtClean="0"/>
              <a:t> «</a:t>
            </a:r>
            <a:r>
              <a:rPr lang="ru-RU" sz="2800" b="1" dirty="0" err="1" smtClean="0"/>
              <a:t>теңге</a:t>
            </a:r>
            <a:r>
              <a:rPr lang="ru-RU" sz="2800" b="1" dirty="0" smtClean="0"/>
              <a:t>» </a:t>
            </a:r>
            <a:r>
              <a:rPr lang="ru-RU" sz="2800" b="1" dirty="0" err="1" smtClean="0"/>
              <a:t>айналысқа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шығарылды</a:t>
            </a:r>
            <a:r>
              <a:rPr lang="ru-RU" sz="2800" b="1" dirty="0" smtClean="0"/>
              <a:t>.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</a:t>
            </a:r>
            <a:r>
              <a:rPr lang="ru-RU" sz="2800" dirty="0" err="1" smtClean="0"/>
              <a:t>Қазақстан</a:t>
            </a:r>
            <a:r>
              <a:rPr lang="ru-RU" sz="2800" dirty="0" smtClean="0"/>
              <a:t> </a:t>
            </a:r>
            <a:r>
              <a:rPr lang="ru-RU" sz="2800" dirty="0" err="1" smtClean="0"/>
              <a:t>өз</a:t>
            </a:r>
            <a:r>
              <a:rPr lang="ru-RU" sz="2800" dirty="0" smtClean="0"/>
              <a:t> </a:t>
            </a:r>
            <a:r>
              <a:rPr lang="ru-RU" sz="2800" dirty="0" err="1" smtClean="0"/>
              <a:t>төл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ақшасын</a:t>
            </a:r>
            <a:r>
              <a:rPr lang="ru-RU" sz="2800" dirty="0" smtClean="0"/>
              <a:t> </a:t>
            </a:r>
            <a:r>
              <a:rPr lang="ru-RU" sz="2800" dirty="0" err="1" smtClean="0"/>
              <a:t>жасау</a:t>
            </a:r>
            <a:r>
              <a:rPr lang="ru-RU" sz="2800" dirty="0" smtClean="0"/>
              <a:t> </a:t>
            </a:r>
            <a:r>
              <a:rPr lang="ru-RU" sz="2800" dirty="0" err="1" smtClean="0"/>
              <a:t>үшін</a:t>
            </a:r>
            <a:r>
              <a:rPr lang="ru-RU" sz="2800" dirty="0" smtClean="0"/>
              <a:t> 1990 </a:t>
            </a:r>
            <a:r>
              <a:rPr lang="ru-RU" sz="2800" dirty="0" err="1" smtClean="0"/>
              <a:t>жылы</a:t>
            </a:r>
            <a:r>
              <a:rPr lang="ru-RU" sz="2800" dirty="0" smtClean="0"/>
              <a:t> </a:t>
            </a:r>
            <a:r>
              <a:rPr lang="ru-RU" sz="2800" dirty="0" err="1" smtClean="0"/>
              <a:t>теңгенің</a:t>
            </a:r>
            <a:r>
              <a:rPr lang="ru-RU" sz="2800" dirty="0" smtClean="0"/>
              <a:t> </a:t>
            </a:r>
            <a:r>
              <a:rPr lang="ru-RU" sz="2800" dirty="0" err="1" smtClean="0"/>
              <a:t>үлгісін</a:t>
            </a:r>
            <a:r>
              <a:rPr lang="ru-RU" sz="2800" dirty="0" smtClean="0"/>
              <a:t> </a:t>
            </a:r>
            <a:r>
              <a:rPr lang="ru-RU" sz="2800" dirty="0" err="1" smtClean="0"/>
              <a:t>жасайтын</a:t>
            </a:r>
            <a:r>
              <a:rPr lang="ru-RU" sz="2800" dirty="0" smtClean="0"/>
              <a:t> </a:t>
            </a:r>
            <a:r>
              <a:rPr lang="ru-RU" sz="2800" dirty="0" err="1" smtClean="0"/>
              <a:t>арнайы</a:t>
            </a:r>
            <a:r>
              <a:rPr lang="ru-RU" sz="2800" dirty="0" smtClean="0"/>
              <a:t> </a:t>
            </a:r>
            <a:r>
              <a:rPr lang="ru-RU" sz="2800" dirty="0" err="1" smtClean="0"/>
              <a:t>жұмысшы</a:t>
            </a:r>
            <a:r>
              <a:rPr lang="ru-RU" sz="2800" dirty="0" smtClean="0"/>
              <a:t> </a:t>
            </a:r>
            <a:r>
              <a:rPr lang="ru-RU" sz="2800" dirty="0" err="1" smtClean="0"/>
              <a:t>тобын</a:t>
            </a:r>
            <a:r>
              <a:rPr lang="ru-RU" sz="2800" dirty="0" smtClean="0"/>
              <a:t> </a:t>
            </a:r>
            <a:r>
              <a:rPr lang="ru-RU" sz="2800" dirty="0" err="1" smtClean="0"/>
              <a:t>құрды</a:t>
            </a:r>
            <a:r>
              <a:rPr lang="ru-RU" sz="2800" dirty="0" smtClean="0"/>
              <a:t>. </a:t>
            </a:r>
            <a:r>
              <a:rPr lang="ru-RU" sz="2800" dirty="0" err="1" smtClean="0"/>
              <a:t>Алғашқы</a:t>
            </a:r>
            <a:r>
              <a:rPr lang="ru-RU" sz="2800" dirty="0" smtClean="0"/>
              <a:t> </a:t>
            </a:r>
            <a:r>
              <a:rPr lang="ru-RU" sz="2800" dirty="0" err="1" smtClean="0"/>
              <a:t>ұлттық</a:t>
            </a:r>
            <a:r>
              <a:rPr lang="ru-RU" sz="2800" dirty="0" smtClean="0"/>
              <a:t> </a:t>
            </a:r>
            <a:r>
              <a:rPr lang="ru-RU" sz="2800" dirty="0" err="1" smtClean="0"/>
              <a:t>теңгелерді</a:t>
            </a:r>
            <a:r>
              <a:rPr lang="ru-RU" sz="2800" dirty="0" smtClean="0"/>
              <a:t> </a:t>
            </a:r>
            <a:r>
              <a:rPr lang="ru-RU" sz="2800" dirty="0" err="1" smtClean="0"/>
              <a:t>жасауды</a:t>
            </a:r>
            <a:r>
              <a:rPr lang="ru-RU" sz="2800" dirty="0" smtClean="0"/>
              <a:t> </a:t>
            </a:r>
            <a:r>
              <a:rPr lang="ru-RU" sz="2800" dirty="0" err="1" smtClean="0"/>
              <a:t>ағылшынның</a:t>
            </a:r>
            <a:r>
              <a:rPr lang="ru-RU" sz="2800" dirty="0" smtClean="0"/>
              <a:t> «</a:t>
            </a:r>
            <a:r>
              <a:rPr lang="ru-RU" sz="2800" dirty="0" err="1" smtClean="0"/>
              <a:t>Харрисон</a:t>
            </a:r>
            <a:r>
              <a:rPr lang="ru-RU" sz="2800" dirty="0" smtClean="0"/>
              <a:t>» </a:t>
            </a:r>
            <a:r>
              <a:rPr lang="ru-RU" sz="2800" dirty="0" err="1" smtClean="0"/>
              <a:t>атты</a:t>
            </a:r>
            <a:r>
              <a:rPr lang="ru-RU" sz="2800" dirty="0" smtClean="0"/>
              <a:t> </a:t>
            </a:r>
            <a:r>
              <a:rPr lang="ru-RU" sz="2800" dirty="0" err="1" smtClean="0"/>
              <a:t>фирмасы</a:t>
            </a:r>
            <a:r>
              <a:rPr lang="ru-RU" sz="2800" dirty="0" smtClean="0"/>
              <a:t> </a:t>
            </a:r>
            <a:r>
              <a:rPr lang="ru-RU" sz="2800" dirty="0" err="1" smtClean="0"/>
              <a:t>қолға</a:t>
            </a:r>
            <a:r>
              <a:rPr lang="ru-RU" sz="2800" dirty="0" smtClean="0"/>
              <a:t> </a:t>
            </a:r>
            <a:r>
              <a:rPr lang="ru-RU" sz="2800" dirty="0" err="1" smtClean="0"/>
              <a:t>алды</a:t>
            </a:r>
            <a:r>
              <a:rPr lang="ru-RU" sz="2800" dirty="0" smtClean="0"/>
              <a:t>. 1993ж. 12 </a:t>
            </a:r>
            <a:r>
              <a:rPr lang="ru-RU" sz="2800" dirty="0" err="1" smtClean="0"/>
              <a:t>қарашасында</a:t>
            </a:r>
            <a:r>
              <a:rPr lang="ru-RU" sz="2800" dirty="0" smtClean="0"/>
              <a:t> </a:t>
            </a:r>
            <a:r>
              <a:rPr lang="ru-RU" sz="2800" dirty="0" err="1" smtClean="0"/>
              <a:t>Қазақстан</a:t>
            </a:r>
            <a:r>
              <a:rPr lang="ru-RU" sz="2800" dirty="0" smtClean="0"/>
              <a:t> </a:t>
            </a:r>
            <a:r>
              <a:rPr lang="ru-RU" sz="2800" dirty="0" err="1" smtClean="0"/>
              <a:t>Республикасының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Президенті</a:t>
            </a:r>
            <a:r>
              <a:rPr lang="ru-RU" sz="2800" dirty="0" smtClean="0"/>
              <a:t> Н.Назарбаев”</a:t>
            </a:r>
            <a:r>
              <a:rPr lang="ru-RU" sz="2800" dirty="0" err="1" smtClean="0"/>
              <a:t>Қазақстан</a:t>
            </a:r>
            <a:r>
              <a:rPr lang="ru-RU" sz="2800" dirty="0" smtClean="0"/>
              <a:t> </a:t>
            </a:r>
            <a:r>
              <a:rPr lang="ru-RU" sz="2800" dirty="0" err="1" smtClean="0"/>
              <a:t>Республикасында</a:t>
            </a:r>
            <a:r>
              <a:rPr lang="ru-RU" sz="2800" dirty="0" smtClean="0"/>
              <a:t> </a:t>
            </a:r>
            <a:r>
              <a:rPr lang="ru-RU" sz="2800" dirty="0" err="1" smtClean="0"/>
              <a:t>Ұлттық</a:t>
            </a:r>
            <a:r>
              <a:rPr lang="ru-RU" sz="2800" dirty="0" smtClean="0"/>
              <a:t> валюта </a:t>
            </a:r>
            <a:r>
              <a:rPr lang="ru-RU" sz="2800" dirty="0" err="1" smtClean="0"/>
              <a:t>енгізу</a:t>
            </a:r>
            <a:r>
              <a:rPr lang="ru-RU" sz="2800" dirty="0" smtClean="0"/>
              <a:t> </a:t>
            </a:r>
            <a:r>
              <a:rPr lang="ru-RU" sz="2800" dirty="0" err="1" smtClean="0"/>
              <a:t>туралы</a:t>
            </a:r>
            <a:r>
              <a:rPr lang="ru-RU" sz="2800" dirty="0" smtClean="0"/>
              <a:t>”</a:t>
            </a:r>
            <a:r>
              <a:rPr lang="ru-RU" sz="2800" dirty="0" err="1" smtClean="0"/>
              <a:t>жарлық</a:t>
            </a:r>
            <a:r>
              <a:rPr lang="ru-RU" sz="2800" dirty="0" smtClean="0"/>
              <a:t> </a:t>
            </a:r>
            <a:r>
              <a:rPr lang="ru-RU" sz="2800" dirty="0" err="1" smtClean="0"/>
              <a:t>шығарды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07626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6" y="360217"/>
            <a:ext cx="11319164" cy="6109855"/>
          </a:xfrm>
        </p:spPr>
        <p:txBody>
          <a:bodyPr>
            <a:noAutofit/>
          </a:bodyPr>
          <a:lstStyle/>
          <a:p>
            <a:r>
              <a:rPr lang="ru-RU" sz="2800" dirty="0" smtClean="0"/>
              <a:t> </a:t>
            </a:r>
            <a:r>
              <a:rPr lang="ru-RU" sz="2800" dirty="0" smtClean="0"/>
              <a:t>       </a:t>
            </a:r>
            <a:r>
              <a:rPr lang="ru-RU" sz="2800" dirty="0" err="1" smtClean="0"/>
              <a:t>Ұлттық</a:t>
            </a:r>
            <a:r>
              <a:rPr lang="ru-RU" sz="2800" dirty="0" smtClean="0"/>
              <a:t> </a:t>
            </a:r>
            <a:r>
              <a:rPr lang="ru-RU" sz="2800" dirty="0" err="1" smtClean="0"/>
              <a:t>валютаны</a:t>
            </a:r>
            <a:r>
              <a:rPr lang="ru-RU" sz="2800" dirty="0" smtClean="0"/>
              <a:t> «</a:t>
            </a:r>
            <a:r>
              <a:rPr lang="ru-RU" sz="2800" dirty="0" err="1" smtClean="0"/>
              <a:t>теңге</a:t>
            </a:r>
            <a:r>
              <a:rPr lang="ru-RU" sz="2800" dirty="0" smtClean="0"/>
              <a:t>», ал </a:t>
            </a:r>
            <a:r>
              <a:rPr lang="ru-RU" sz="2800" dirty="0" err="1" smtClean="0"/>
              <a:t>оның</a:t>
            </a:r>
            <a:r>
              <a:rPr lang="ru-RU" sz="2800" dirty="0" smtClean="0"/>
              <a:t> </a:t>
            </a:r>
            <a:r>
              <a:rPr lang="ru-RU" sz="2800" dirty="0" err="1" smtClean="0"/>
              <a:t>жүзден</a:t>
            </a:r>
            <a:r>
              <a:rPr lang="ru-RU" sz="2800" dirty="0" smtClean="0"/>
              <a:t> </a:t>
            </a:r>
            <a:r>
              <a:rPr lang="ru-RU" sz="2800" dirty="0" err="1" smtClean="0"/>
              <a:t>бір</a:t>
            </a:r>
            <a:r>
              <a:rPr lang="ru-RU" sz="2800" dirty="0" smtClean="0"/>
              <a:t> </a:t>
            </a:r>
            <a:r>
              <a:rPr lang="ru-RU" sz="2800" dirty="0" err="1" smtClean="0"/>
              <a:t>бөлігін</a:t>
            </a:r>
            <a:r>
              <a:rPr lang="ru-RU" sz="2800" dirty="0" smtClean="0"/>
              <a:t> «</a:t>
            </a:r>
            <a:r>
              <a:rPr lang="ru-RU" sz="2800" dirty="0" err="1" smtClean="0"/>
              <a:t>тиын</a:t>
            </a:r>
            <a:r>
              <a:rPr lang="ru-RU" sz="2800" dirty="0" smtClean="0"/>
              <a:t>» </a:t>
            </a:r>
            <a:r>
              <a:rPr lang="ru-RU" sz="2800" dirty="0" err="1" smtClean="0"/>
              <a:t>деп</a:t>
            </a:r>
            <a:r>
              <a:rPr lang="ru-RU" sz="2800" dirty="0" smtClean="0"/>
              <a:t> </a:t>
            </a:r>
            <a:r>
              <a:rPr lang="ru-RU" sz="2800" dirty="0" err="1" smtClean="0"/>
              <a:t>атауды</a:t>
            </a:r>
            <a:r>
              <a:rPr lang="ru-RU" sz="2800" dirty="0" smtClean="0"/>
              <a:t> </a:t>
            </a:r>
            <a:r>
              <a:rPr lang="ru-RU" sz="2800" dirty="0" err="1" smtClean="0"/>
              <a:t>сол</a:t>
            </a:r>
            <a:r>
              <a:rPr lang="ru-RU" sz="2800" dirty="0" smtClean="0"/>
              <a:t> </a:t>
            </a:r>
            <a:r>
              <a:rPr lang="ru-RU" sz="2800" dirty="0" err="1" smtClean="0"/>
              <a:t>кездегі</a:t>
            </a:r>
            <a:r>
              <a:rPr lang="ru-RU" sz="2800" dirty="0" smtClean="0"/>
              <a:t> ҚР </a:t>
            </a:r>
            <a:r>
              <a:rPr lang="ru-RU" sz="2800" dirty="0" err="1" smtClean="0"/>
              <a:t>Жоғары</a:t>
            </a:r>
            <a:r>
              <a:rPr lang="ru-RU" sz="2800" dirty="0" smtClean="0"/>
              <a:t> </a:t>
            </a:r>
            <a:r>
              <a:rPr lang="ru-RU" sz="2800" dirty="0" err="1" smtClean="0"/>
              <a:t>кеңесі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комитетінің</a:t>
            </a:r>
            <a:r>
              <a:rPr lang="ru-RU" sz="2800" dirty="0" smtClean="0"/>
              <a:t> </a:t>
            </a:r>
            <a:r>
              <a:rPr lang="ru-RU" sz="2800" dirty="0" err="1" smtClean="0"/>
              <a:t>төрағасы</a:t>
            </a:r>
            <a:r>
              <a:rPr lang="ru-RU" sz="2800" dirty="0" smtClean="0"/>
              <a:t> </a:t>
            </a:r>
            <a:r>
              <a:rPr lang="ru-RU" sz="2800" dirty="0" err="1" smtClean="0"/>
              <a:t>Сауық</a:t>
            </a:r>
            <a:r>
              <a:rPr lang="ru-RU" sz="2800" dirty="0" smtClean="0"/>
              <a:t> </a:t>
            </a:r>
            <a:r>
              <a:rPr lang="ru-RU" sz="2800" dirty="0" err="1" smtClean="0"/>
              <a:t>Тәкежанов</a:t>
            </a:r>
            <a:r>
              <a:rPr lang="ru-RU" sz="2800" dirty="0" smtClean="0"/>
              <a:t> </a:t>
            </a:r>
            <a:r>
              <a:rPr lang="ru-RU" sz="2800" dirty="0" err="1" smtClean="0"/>
              <a:t>ұсынған</a:t>
            </a:r>
            <a:r>
              <a:rPr lang="ru-RU" sz="2800" dirty="0" smtClean="0"/>
              <a:t> еді.1993 </a:t>
            </a:r>
            <a:r>
              <a:rPr lang="ru-RU" sz="2800" dirty="0" err="1" smtClean="0"/>
              <a:t>жылы</a:t>
            </a:r>
            <a:r>
              <a:rPr lang="ru-RU" sz="2800" dirty="0" smtClean="0"/>
              <a:t> 15 </a:t>
            </a:r>
            <a:r>
              <a:rPr lang="ru-RU" sz="2800" dirty="0" err="1" smtClean="0"/>
              <a:t>қарашада</a:t>
            </a:r>
            <a:r>
              <a:rPr lang="ru-RU" sz="2800" dirty="0" smtClean="0"/>
              <a:t> </a:t>
            </a:r>
            <a:r>
              <a:rPr lang="ru-RU" sz="2800" dirty="0" err="1" smtClean="0"/>
              <a:t>Ұлттық</a:t>
            </a:r>
            <a:r>
              <a:rPr lang="ru-RU" sz="2800" dirty="0" smtClean="0"/>
              <a:t> </a:t>
            </a:r>
            <a:r>
              <a:rPr lang="ru-RU" sz="2800" dirty="0" err="1" smtClean="0"/>
              <a:t>теңге</a:t>
            </a:r>
            <a:r>
              <a:rPr lang="ru-RU" sz="2800" dirty="0" smtClean="0"/>
              <a:t> </a:t>
            </a:r>
            <a:r>
              <a:rPr lang="ru-RU" sz="2800" dirty="0" err="1" smtClean="0"/>
              <a:t>айналымға</a:t>
            </a:r>
            <a:r>
              <a:rPr lang="ru-RU" sz="2800" dirty="0" smtClean="0"/>
              <a:t> </a:t>
            </a:r>
            <a:r>
              <a:rPr lang="ru-RU" sz="2800" dirty="0" err="1" smtClean="0"/>
              <a:t>енгізілді.Теңгенің</a:t>
            </a:r>
            <a:r>
              <a:rPr lang="ru-RU" sz="2800" dirty="0" smtClean="0"/>
              <a:t> де </a:t>
            </a:r>
            <a:r>
              <a:rPr lang="ru-RU" sz="2800" dirty="0" err="1" smtClean="0"/>
              <a:t>өз</a:t>
            </a:r>
            <a:r>
              <a:rPr lang="ru-RU" sz="2800" dirty="0" smtClean="0"/>
              <a:t> </a:t>
            </a:r>
            <a:r>
              <a:rPr lang="ru-RU" sz="2800" dirty="0" err="1" smtClean="0"/>
              <a:t>шығу</a:t>
            </a:r>
            <a:r>
              <a:rPr lang="ru-RU" sz="2800" dirty="0" smtClean="0"/>
              <a:t> </a:t>
            </a:r>
            <a:r>
              <a:rPr lang="ru-RU" sz="2800" dirty="0" err="1" smtClean="0"/>
              <a:t>тарихы</a:t>
            </a:r>
            <a:r>
              <a:rPr lang="ru-RU" sz="2800" dirty="0" smtClean="0"/>
              <a:t> бар. </a:t>
            </a:r>
            <a:r>
              <a:rPr lang="ru-RU" sz="2800" dirty="0" err="1" smtClean="0"/>
              <a:t>Ұлттық</a:t>
            </a:r>
            <a:r>
              <a:rPr lang="ru-RU" sz="2800" dirty="0" smtClean="0"/>
              <a:t> </a:t>
            </a:r>
            <a:r>
              <a:rPr lang="ru-RU" sz="2800" dirty="0" err="1" smtClean="0"/>
              <a:t>теңгені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жасауға</a:t>
            </a:r>
            <a:r>
              <a:rPr lang="ru-RU" sz="2800" dirty="0" smtClean="0"/>
              <a:t> </a:t>
            </a:r>
            <a:r>
              <a:rPr lang="ru-RU" sz="2800" dirty="0" err="1" smtClean="0"/>
              <a:t>екі</a:t>
            </a:r>
            <a:r>
              <a:rPr lang="ru-RU" sz="2800" dirty="0" smtClean="0"/>
              <a:t> </a:t>
            </a:r>
            <a:r>
              <a:rPr lang="ru-RU" sz="2800" dirty="0" err="1" smtClean="0"/>
              <a:t>жыл</a:t>
            </a:r>
            <a:r>
              <a:rPr lang="ru-RU" sz="2800" dirty="0" smtClean="0"/>
              <a:t> </a:t>
            </a:r>
            <a:r>
              <a:rPr lang="ru-RU" sz="2800" dirty="0" err="1" smtClean="0"/>
              <a:t>уақыт</a:t>
            </a:r>
            <a:r>
              <a:rPr lang="ru-RU" sz="2800" dirty="0" smtClean="0"/>
              <a:t> </a:t>
            </a:r>
            <a:r>
              <a:rPr lang="ru-RU" sz="2800" dirty="0" err="1" smtClean="0"/>
              <a:t>қажет</a:t>
            </a:r>
            <a:r>
              <a:rPr lang="ru-RU" sz="2800" dirty="0" smtClean="0"/>
              <a:t> </a:t>
            </a:r>
            <a:r>
              <a:rPr lang="ru-RU" sz="2800" dirty="0" err="1" smtClean="0"/>
              <a:t>болды</a:t>
            </a:r>
            <a:r>
              <a:rPr lang="ru-RU" sz="2800" dirty="0" smtClean="0"/>
              <a:t>. </a:t>
            </a:r>
            <a:r>
              <a:rPr lang="ru-RU" sz="2800" dirty="0" err="1" smtClean="0"/>
              <a:t>Қазақстан</a:t>
            </a:r>
            <a:r>
              <a:rPr lang="ru-RU" sz="2800" dirty="0" smtClean="0"/>
              <a:t> </a:t>
            </a:r>
            <a:r>
              <a:rPr lang="ru-RU" sz="2800" dirty="0" err="1" smtClean="0"/>
              <a:t>өз</a:t>
            </a:r>
            <a:r>
              <a:rPr lang="ru-RU" sz="2800" dirty="0" smtClean="0"/>
              <a:t> </a:t>
            </a:r>
            <a:r>
              <a:rPr lang="ru-RU" sz="2800" dirty="0" err="1" smtClean="0"/>
              <a:t>төл</a:t>
            </a:r>
            <a:r>
              <a:rPr lang="ru-RU" sz="2800" dirty="0" smtClean="0"/>
              <a:t> </a:t>
            </a:r>
            <a:r>
              <a:rPr lang="ru-RU" sz="2800" dirty="0" err="1" smtClean="0"/>
              <a:t>ақшасын</a:t>
            </a:r>
            <a:r>
              <a:rPr lang="ru-RU" sz="2800" dirty="0" smtClean="0"/>
              <a:t> </a:t>
            </a:r>
            <a:r>
              <a:rPr lang="ru-RU" sz="2800" dirty="0" err="1" smtClean="0"/>
              <a:t>шығару</a:t>
            </a:r>
            <a:r>
              <a:rPr lang="ru-RU" sz="2800" dirty="0" smtClean="0"/>
              <a:t> </a:t>
            </a:r>
            <a:r>
              <a:rPr lang="ru-RU" sz="2800" dirty="0" err="1" smtClean="0"/>
              <a:t>үшін</a:t>
            </a:r>
            <a:r>
              <a:rPr lang="ru-RU" sz="2800" dirty="0" smtClean="0"/>
              <a:t> 1990жыл </a:t>
            </a:r>
            <a:r>
              <a:rPr lang="ru-RU" sz="2800" dirty="0" err="1" smtClean="0"/>
              <a:t>теңгенің</a:t>
            </a:r>
            <a:r>
              <a:rPr lang="ru-RU" sz="2800" dirty="0" smtClean="0"/>
              <a:t> </a:t>
            </a:r>
            <a:r>
              <a:rPr lang="ru-RU" sz="2800" dirty="0" err="1" smtClean="0"/>
              <a:t>алғашқы</a:t>
            </a:r>
            <a:r>
              <a:rPr lang="ru-RU" sz="2800" dirty="0" smtClean="0"/>
              <a:t> </a:t>
            </a:r>
            <a:r>
              <a:rPr lang="ru-RU" sz="2800" dirty="0" err="1" smtClean="0"/>
              <a:t>үлгісін</a:t>
            </a:r>
            <a:r>
              <a:rPr lang="ru-RU" sz="2800" dirty="0" smtClean="0"/>
              <a:t> </a:t>
            </a:r>
            <a:r>
              <a:rPr lang="ru-RU" sz="2800" dirty="0" err="1" smtClean="0"/>
              <a:t>жасайтын</a:t>
            </a:r>
            <a:r>
              <a:rPr lang="ru-RU" sz="2800" dirty="0" smtClean="0"/>
              <a:t> </a:t>
            </a:r>
            <a:r>
              <a:rPr lang="ru-RU" sz="2800" dirty="0" err="1" smtClean="0"/>
              <a:t>арнайы</a:t>
            </a:r>
            <a:r>
              <a:rPr lang="ru-RU" sz="2800" dirty="0" smtClean="0"/>
              <a:t> </a:t>
            </a:r>
            <a:r>
              <a:rPr lang="ru-RU" sz="2800" dirty="0" err="1" smtClean="0"/>
              <a:t>жұмысшы</a:t>
            </a:r>
            <a:r>
              <a:rPr lang="ru-RU" sz="2800" dirty="0" smtClean="0"/>
              <a:t> </a:t>
            </a:r>
            <a:r>
              <a:rPr lang="ru-RU" sz="2800" dirty="0" err="1" smtClean="0"/>
              <a:t>тобын</a:t>
            </a:r>
            <a:r>
              <a:rPr lang="ru-RU" sz="2800" dirty="0" smtClean="0"/>
              <a:t> </a:t>
            </a:r>
            <a:r>
              <a:rPr lang="ru-RU" sz="2800" dirty="0" err="1" smtClean="0"/>
              <a:t>құрды</a:t>
            </a:r>
            <a:r>
              <a:rPr lang="ru-RU" sz="2800" dirty="0" smtClean="0"/>
              <a:t>. </a:t>
            </a:r>
            <a:r>
              <a:rPr lang="ru-RU" sz="2800" dirty="0" err="1" smtClean="0"/>
              <a:t>Тәуелсіз</a:t>
            </a:r>
            <a:r>
              <a:rPr lang="ru-RU" sz="2800" dirty="0" smtClean="0"/>
              <a:t> </a:t>
            </a:r>
            <a:r>
              <a:rPr lang="ru-RU" sz="2800" dirty="0" err="1" smtClean="0"/>
              <a:t>елдің</a:t>
            </a:r>
            <a:r>
              <a:rPr lang="ru-RU" sz="2800" dirty="0" smtClean="0"/>
              <a:t> </a:t>
            </a:r>
            <a:r>
              <a:rPr lang="ru-RU" sz="2800" dirty="0" err="1" smtClean="0"/>
              <a:t>ұлттық</a:t>
            </a:r>
            <a:r>
              <a:rPr lang="ru-RU" sz="2800" dirty="0" smtClean="0"/>
              <a:t> </a:t>
            </a:r>
            <a:r>
              <a:rPr lang="ru-RU" sz="2800" dirty="0" err="1" smtClean="0"/>
              <a:t>валютасын</a:t>
            </a:r>
            <a:r>
              <a:rPr lang="ru-RU" sz="2800" dirty="0" smtClean="0"/>
              <a:t> </a:t>
            </a:r>
            <a:r>
              <a:rPr lang="ru-RU" sz="2800" dirty="0" err="1" smtClean="0"/>
              <a:t>жасап</a:t>
            </a:r>
            <a:r>
              <a:rPr lang="ru-RU" sz="2800" dirty="0" smtClean="0"/>
              <a:t> </a:t>
            </a:r>
            <a:r>
              <a:rPr lang="ru-RU" sz="2800" dirty="0" err="1" smtClean="0"/>
              <a:t>шығарған</a:t>
            </a:r>
            <a:r>
              <a:rPr lang="ru-RU" sz="2800" dirty="0" smtClean="0"/>
              <a:t> Тимур </a:t>
            </a:r>
            <a:r>
              <a:rPr lang="ru-RU" sz="2800" dirty="0" err="1" smtClean="0"/>
              <a:t>Сүлейменов</a:t>
            </a:r>
            <a:r>
              <a:rPr lang="ru-RU" sz="2800" dirty="0" smtClean="0"/>
              <a:t>, </a:t>
            </a:r>
            <a:r>
              <a:rPr lang="ru-RU" sz="2800" dirty="0" err="1" smtClean="0"/>
              <a:t>Меңдібай</a:t>
            </a:r>
            <a:r>
              <a:rPr lang="ru-RU" sz="2800" dirty="0" smtClean="0"/>
              <a:t> </a:t>
            </a:r>
            <a:r>
              <a:rPr lang="ru-RU" sz="2800" dirty="0" err="1" smtClean="0"/>
              <a:t>Әлин</a:t>
            </a:r>
            <a:r>
              <a:rPr lang="ru-RU" sz="2800" dirty="0" smtClean="0"/>
              <a:t>, </a:t>
            </a:r>
            <a:r>
              <a:rPr lang="ru-RU" sz="2800" dirty="0" err="1" smtClean="0"/>
              <a:t>Ағымсалы</a:t>
            </a:r>
            <a:r>
              <a:rPr lang="ru-RU" sz="2800" dirty="0" smtClean="0"/>
              <a:t> </a:t>
            </a:r>
            <a:r>
              <a:rPr lang="ru-RU" sz="2800" dirty="0" err="1" smtClean="0"/>
              <a:t>Дүзелханов</a:t>
            </a:r>
            <a:r>
              <a:rPr lang="ru-RU" sz="2800" dirty="0" smtClean="0"/>
              <a:t>, </a:t>
            </a:r>
            <a:r>
              <a:rPr lang="ru-RU" sz="2800" dirty="0" err="1" smtClean="0"/>
              <a:t>Хайролла</a:t>
            </a:r>
            <a:r>
              <a:rPr lang="ru-RU" sz="2800" dirty="0" smtClean="0"/>
              <a:t> </a:t>
            </a:r>
            <a:r>
              <a:rPr lang="ru-RU" sz="2800" dirty="0" err="1" smtClean="0"/>
              <a:t>Ғабжәлеловтер</a:t>
            </a:r>
            <a:r>
              <a:rPr lang="ru-RU" sz="2800" dirty="0" smtClean="0"/>
              <a:t> </a:t>
            </a:r>
            <a:r>
              <a:rPr lang="ru-RU" sz="2800" dirty="0" err="1" smtClean="0"/>
              <a:t>еді</a:t>
            </a:r>
            <a:r>
              <a:rPr lang="ru-RU" sz="2800" dirty="0" smtClean="0"/>
              <a:t>. </a:t>
            </a:r>
            <a:r>
              <a:rPr lang="ru-RU" sz="2800" dirty="0" err="1" smtClean="0"/>
              <a:t>Олар</a:t>
            </a:r>
            <a:r>
              <a:rPr lang="ru-RU" sz="2800" dirty="0" smtClean="0"/>
              <a:t> </a:t>
            </a:r>
            <a:r>
              <a:rPr lang="ru-RU" sz="2800" dirty="0" err="1" smtClean="0"/>
              <a:t>жұмыстарын</a:t>
            </a:r>
            <a:r>
              <a:rPr lang="ru-RU" sz="2800" dirty="0" smtClean="0"/>
              <a:t> </a:t>
            </a:r>
            <a:r>
              <a:rPr lang="ru-RU" sz="2800" dirty="0" err="1" smtClean="0"/>
              <a:t>Қазақстан</a:t>
            </a:r>
            <a:r>
              <a:rPr lang="ru-RU" sz="2800" dirty="0" smtClean="0"/>
              <a:t> </a:t>
            </a:r>
            <a:r>
              <a:rPr lang="ru-RU" sz="2800" dirty="0" err="1" smtClean="0"/>
              <a:t>мәдениетінің</a:t>
            </a:r>
            <a:r>
              <a:rPr lang="ru-RU" sz="2800" dirty="0" smtClean="0"/>
              <a:t> </a:t>
            </a:r>
            <a:r>
              <a:rPr lang="ru-RU" sz="2800" dirty="0" err="1" smtClean="0"/>
              <a:t>тарихи</a:t>
            </a:r>
            <a:r>
              <a:rPr lang="ru-RU" sz="2800" dirty="0" smtClean="0"/>
              <a:t> даму </a:t>
            </a:r>
            <a:r>
              <a:rPr lang="ru-RU" sz="2800" dirty="0" err="1" smtClean="0"/>
              <a:t>аспектілерін</a:t>
            </a:r>
            <a:r>
              <a:rPr lang="ru-RU" sz="2800" dirty="0" smtClean="0"/>
              <a:t> </a:t>
            </a:r>
            <a:r>
              <a:rPr lang="ru-RU" sz="2800" dirty="0" err="1" smtClean="0"/>
              <a:t>зерттеуден</a:t>
            </a:r>
            <a:r>
              <a:rPr lang="ru-RU" sz="2800" dirty="0" smtClean="0"/>
              <a:t> </a:t>
            </a:r>
            <a:r>
              <a:rPr lang="ru-RU" sz="2800" dirty="0" err="1" smtClean="0"/>
              <a:t>бастаған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07626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TM04033921[[fn=Дамаск]]</Template>
  <TotalTime>102</TotalTime>
  <Words>1135</Words>
  <Application>Microsoft Office PowerPoint</Application>
  <PresentationFormat>Произвольный</PresentationFormat>
  <Paragraphs>62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Damask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Айемгуль</cp:lastModifiedBy>
  <cp:revision>11</cp:revision>
  <dcterms:created xsi:type="dcterms:W3CDTF">2017-11-06T09:32:35Z</dcterms:created>
  <dcterms:modified xsi:type="dcterms:W3CDTF">2017-11-09T13:41:25Z</dcterms:modified>
</cp:coreProperties>
</file>