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1" r:id="rId3"/>
    <p:sldId id="269" r:id="rId4"/>
    <p:sldId id="270" r:id="rId5"/>
    <p:sldId id="272" r:id="rId6"/>
    <p:sldId id="273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717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633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3097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0344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8510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8010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3358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6048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595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38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222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376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697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756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118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339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275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1C31B8A-85EC-465C-AA7D-B8487C1DC42E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781AC37-A53E-4516-9764-2E1565024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3424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BC82BEC-27EB-4DC2-9225-29D45832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>
                <a:latin typeface="Comic Sans MS" panose="030F0702030302020204" pitchFamily="66" charset="0"/>
                <a:cs typeface="Dubai" panose="020B0604020202020204" pitchFamily="34" charset="-78"/>
              </a:rPr>
              <a:t> 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…</a:t>
            </a:r>
            <a:endParaRPr lang="ru-RU" sz="6600" dirty="0">
              <a:latin typeface="Comic Sans MS" panose="030F0702030302020204" pitchFamily="66" charset="0"/>
              <a:cs typeface="Dubai" panose="020B0604020202020204" pitchFamily="34" charset="-78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3826" y="2358887"/>
            <a:ext cx="1068125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Ең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ежелгі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қағаз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ақша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б.з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812 ж.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Қытайда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пайда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болған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болған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112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BC82BEC-27EB-4DC2-9225-29D45832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>
                <a:latin typeface="Comic Sans MS" panose="030F0702030302020204" pitchFamily="66" charset="0"/>
                <a:cs typeface="Dubai" panose="020B0604020202020204" pitchFamily="34" charset="-78"/>
              </a:rPr>
              <a:t> 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…</a:t>
            </a:r>
            <a:endParaRPr lang="ru-RU" sz="6600" dirty="0">
              <a:latin typeface="Comic Sans MS" panose="030F0702030302020204" pitchFamily="66" charset="0"/>
              <a:cs typeface="Dubai" panose="020B0604020202020204" pitchFamily="34" charset="-78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3826" y="2358887"/>
            <a:ext cx="1068125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Ең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алғашқы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электронды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ақша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- 1918 АҚШ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Федералдық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банкі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ақшаны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телеграф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арқылы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аударған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11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BC82BEC-27EB-4DC2-9225-29D45832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>
                <a:latin typeface="Comic Sans MS" panose="030F0702030302020204" pitchFamily="66" charset="0"/>
                <a:cs typeface="Dubai" panose="020B0604020202020204" pitchFamily="34" charset="-78"/>
              </a:rPr>
              <a:t> 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…</a:t>
            </a:r>
            <a:endParaRPr lang="ru-RU" sz="6600" dirty="0">
              <a:latin typeface="Comic Sans MS" panose="030F0702030302020204" pitchFamily="66" charset="0"/>
              <a:cs typeface="Dubai" panose="020B0604020202020204" pitchFamily="34" charset="-78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3826" y="2358887"/>
            <a:ext cx="1068125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Ең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қымбат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алтын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ақша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салмағы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250 кг тұрады,құны-3,7 млн. доллар,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Жапонияда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жасалған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112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BC82BEC-27EB-4DC2-9225-29D45832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>
                <a:latin typeface="Comic Sans MS" panose="030F0702030302020204" pitchFamily="66" charset="0"/>
                <a:cs typeface="Dubai" panose="020B0604020202020204" pitchFamily="34" charset="-78"/>
              </a:rPr>
              <a:t> 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…</a:t>
            </a:r>
            <a:endParaRPr lang="ru-RU" sz="6600" dirty="0">
              <a:latin typeface="Comic Sans MS" panose="030F0702030302020204" pitchFamily="66" charset="0"/>
              <a:cs typeface="Dubai" panose="020B0604020202020204" pitchFamily="34" charset="-78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3826" y="2358887"/>
            <a:ext cx="1068125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- Африка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елдерінде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жасалады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монеталар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2000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Замбиде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Сидней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олимпиадасы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құрметіне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орай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шығарылды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11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BC82BEC-27EB-4DC2-9225-29D45832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>
                <a:latin typeface="Comic Sans MS" panose="030F0702030302020204" pitchFamily="66" charset="0"/>
                <a:cs typeface="Dubai" panose="020B0604020202020204" pitchFamily="34" charset="-78"/>
              </a:rPr>
              <a:t> 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…</a:t>
            </a:r>
            <a:endParaRPr lang="ru-RU" sz="6600" dirty="0">
              <a:latin typeface="Comic Sans MS" panose="030F0702030302020204" pitchFamily="66" charset="0"/>
              <a:cs typeface="Dubai" panose="020B0604020202020204" pitchFamily="34" charset="-78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3826" y="2358887"/>
            <a:ext cx="1068125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табиғи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каури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бақалшықтары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фарфорлы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ұлулар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орнына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3500 ж.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бұрын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Қытайда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пайдаланылған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11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BC82BEC-27EB-4DC2-9225-29D45832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dirty="0">
                <a:latin typeface="Comic Sans MS" panose="030F0702030302020204" pitchFamily="66" charset="0"/>
                <a:cs typeface="Dubai" panose="020B0604020202020204" pitchFamily="34" charset="-78"/>
              </a:rPr>
              <a:t> 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, </a:t>
            </a:r>
            <a:r>
              <a:rPr lang="ru-RU" sz="6600" dirty="0" err="1" smtClean="0">
                <a:latin typeface="Comic Sans MS" panose="030F0702030302020204" pitchFamily="66" charset="0"/>
                <a:cs typeface="Dubai" panose="020B0604020202020204" pitchFamily="34" charset="-78"/>
              </a:rPr>
              <a:t>ең</a:t>
            </a:r>
            <a:r>
              <a:rPr lang="ru-RU" sz="6600" dirty="0" smtClean="0">
                <a:latin typeface="Comic Sans MS" panose="030F0702030302020204" pitchFamily="66" charset="0"/>
                <a:cs typeface="Dubai" panose="020B0604020202020204" pitchFamily="34" charset="-78"/>
              </a:rPr>
              <a:t>…</a:t>
            </a:r>
            <a:endParaRPr lang="ru-RU" sz="6600" dirty="0">
              <a:latin typeface="Comic Sans MS" panose="030F0702030302020204" pitchFamily="66" charset="0"/>
              <a:cs typeface="Dubai" panose="020B0604020202020204" pitchFamily="34" charset="-78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3826" y="2358887"/>
            <a:ext cx="1068125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ірі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номиналды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smtClean="0">
                <a:latin typeface="Times New Roman" pitchFamily="18" charset="0"/>
                <a:cs typeface="Times New Roman" pitchFamily="18" charset="0"/>
              </a:rPr>
              <a:t>валюта </a:t>
            </a:r>
            <a:r>
              <a:rPr lang="ru-RU" sz="4800" smtClean="0">
                <a:latin typeface="Times New Roman" pitchFamily="18" charset="0"/>
                <a:cs typeface="Times New Roman" pitchFamily="18" charset="0"/>
              </a:rPr>
              <a:t>– 2008ж.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Зимбабведе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жасалған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14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нөлден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112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000558-BE1C-4E08-B4B8-0313D420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1C4FCED-6AC2-4648-B83D-38A7C2FFE7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 descr="Изображение выглядит как текст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xmlns="" id="{F81A864A-22CB-41D9-8A03-FB0672230BB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xmlns="" val="3417377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69</TotalTime>
  <Words>142</Words>
  <Application>Microsoft Office PowerPoint</Application>
  <PresentationFormat>Произвольный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Совет директоров</vt:lpstr>
      <vt:lpstr>  Ең, ең, ең…</vt:lpstr>
      <vt:lpstr>  Ең, ең, ең…</vt:lpstr>
      <vt:lpstr>  Ең, ең, ең…</vt:lpstr>
      <vt:lpstr>  Ең, ең, ең…</vt:lpstr>
      <vt:lpstr>  Ең, ең, ең…</vt:lpstr>
      <vt:lpstr>  Ең, ең, ең…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Капитал нарығы</dc:title>
  <dc:creator>Olzhas Bakirov</dc:creator>
  <cp:lastModifiedBy>Айемгуль</cp:lastModifiedBy>
  <cp:revision>11</cp:revision>
  <dcterms:created xsi:type="dcterms:W3CDTF">2017-11-04T14:14:15Z</dcterms:created>
  <dcterms:modified xsi:type="dcterms:W3CDTF">2017-11-09T13:57:58Z</dcterms:modified>
</cp:coreProperties>
</file>