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0" r:id="rId2"/>
    <p:sldId id="271" r:id="rId3"/>
    <p:sldId id="262" r:id="rId4"/>
    <p:sldId id="267" r:id="rId5"/>
    <p:sldId id="268" r:id="rId6"/>
    <p:sldId id="269" r:id="rId7"/>
    <p:sldId id="258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719" autoAdjust="0"/>
    <p:restoredTop sz="94660"/>
  </p:normalViewPr>
  <p:slideViewPr>
    <p:cSldViewPr>
      <p:cViewPr varScale="1">
        <p:scale>
          <a:sx n="72" d="100"/>
          <a:sy n="72" d="100"/>
        </p:scale>
        <p:origin x="-106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09.11.2017</a:t>
            </a:fld>
            <a:endParaRPr lang="ru-RU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09.11.2017</a:t>
            </a:fld>
            <a:endParaRPr lang="ru-RU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09.11.2017</a:t>
            </a:fld>
            <a:endParaRPr lang="ru-RU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09.11.2017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09.11.2017</a:t>
            </a:fld>
            <a:endParaRPr lang="ru-RU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09.11.2017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09.11.2017</a:t>
            </a:fld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09.11.2017</a:t>
            </a:fld>
            <a:endParaRPr lang="ru-RU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09.11.2017</a:t>
            </a:fld>
            <a:endParaRPr lang="ru-R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B4C71EC6-210F-42DE-9C53-41977AD35B3D}" type="datetimeFigureOut">
              <a:rPr lang="ru-RU" smtClean="0"/>
              <a:pPr/>
              <a:t>09.11.2017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642918"/>
            <a:ext cx="7746653" cy="1571636"/>
          </a:xfrm>
          <a:solidFill>
            <a:srgbClr val="FF0000"/>
          </a:solidFill>
        </p:spPr>
        <p:txBody>
          <a:bodyPr/>
          <a:lstStyle/>
          <a:p>
            <a:pPr algn="ctr"/>
            <a:r>
              <a:rPr lang="kk-KZ" sz="4400" dirty="0" smtClean="0"/>
              <a:t>Ақша туралы</a:t>
            </a:r>
            <a:br>
              <a:rPr lang="kk-KZ" sz="4400" dirty="0" smtClean="0"/>
            </a:br>
            <a:r>
              <a:rPr lang="kk-KZ" sz="4400" dirty="0" smtClean="0"/>
              <a:t> қызықты деректер</a:t>
            </a:r>
            <a:endParaRPr lang="ru-RU" sz="4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34" y="2571744"/>
            <a:ext cx="8182510" cy="3857652"/>
          </a:xfrm>
          <a:solidFill>
            <a:srgbClr val="FF0000"/>
          </a:solidFill>
        </p:spPr>
        <p:txBody>
          <a:bodyPr>
            <a:noAutofit/>
          </a:bodyPr>
          <a:lstStyle/>
          <a:p>
            <a:endParaRPr lang="kk-KZ" sz="3200" dirty="0" smtClean="0"/>
          </a:p>
          <a:p>
            <a:r>
              <a:rPr lang="kk-KZ" sz="3200" dirty="0" smtClean="0"/>
              <a:t>     Әлемде </a:t>
            </a:r>
            <a:r>
              <a:rPr lang="kk-KZ" sz="3200" dirty="0" smtClean="0"/>
              <a:t>ақшаға енжарлықпен қарайтын адам </a:t>
            </a:r>
            <a:r>
              <a:rPr lang="kk-KZ" sz="3200" dirty="0" smtClean="0"/>
              <a:t>кемде-кем</a:t>
            </a:r>
            <a:r>
              <a:rPr lang="kk-KZ" sz="3200" dirty="0" smtClean="0"/>
              <a:t>. Кейбірі оларды әулие тұтады, кейбірі оларды бар проблеманың негізі деп біліп, </a:t>
            </a:r>
            <a:r>
              <a:rPr lang="kk-KZ" sz="3200" dirty="0" smtClean="0"/>
              <a:t>жек көреді</a:t>
            </a:r>
            <a:r>
              <a:rPr lang="kk-KZ" sz="3200" dirty="0" smtClean="0"/>
              <a:t>. А</a:t>
            </a:r>
            <a:r>
              <a:rPr lang="kk-KZ" sz="3200" dirty="0" smtClean="0"/>
              <a:t>қшаны </a:t>
            </a:r>
            <a:r>
              <a:rPr lang="kk-KZ" sz="3200" dirty="0" smtClean="0"/>
              <a:t>өміріміздің бір бөлшегі ретінде </a:t>
            </a:r>
            <a:r>
              <a:rPr lang="kk-KZ" sz="3200" dirty="0" smtClean="0"/>
              <a:t>қарастырып, қызықты </a:t>
            </a:r>
            <a:r>
              <a:rPr lang="kk-KZ" sz="3200" dirty="0" smtClean="0"/>
              <a:t>деректерді ұсынамыз. </a:t>
            </a:r>
            <a:endParaRPr lang="ru-RU" sz="3200" dirty="0" smtClean="0"/>
          </a:p>
          <a:p>
            <a:endParaRPr lang="ru-RU" sz="4800" dirty="0">
              <a:solidFill>
                <a:srgbClr val="FFFF00"/>
              </a:solidFill>
            </a:endParaRPr>
          </a:p>
        </p:txBody>
      </p:sp>
      <p:pic>
        <p:nvPicPr>
          <p:cNvPr id="4" name="Рисунок 3" descr="Ақша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2571744"/>
            <a:ext cx="8286808" cy="3857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3563512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642918"/>
            <a:ext cx="7746653" cy="1571636"/>
          </a:xfrm>
          <a:solidFill>
            <a:srgbClr val="FF0000"/>
          </a:solidFill>
        </p:spPr>
        <p:txBody>
          <a:bodyPr/>
          <a:lstStyle/>
          <a:p>
            <a:pPr algn="ctr"/>
            <a:r>
              <a:rPr lang="kk-KZ" sz="4400" dirty="0" smtClean="0"/>
              <a:t>Ақша туралы</a:t>
            </a:r>
            <a:br>
              <a:rPr lang="kk-KZ" sz="4400" dirty="0" smtClean="0"/>
            </a:br>
            <a:r>
              <a:rPr lang="kk-KZ" sz="4400" dirty="0" smtClean="0"/>
              <a:t> қызықты деректер</a:t>
            </a:r>
            <a:endParaRPr lang="ru-RU" sz="4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34" y="2571744"/>
            <a:ext cx="8182510" cy="3857652"/>
          </a:xfrm>
          <a:solidFill>
            <a:srgbClr val="FF0000"/>
          </a:solidFill>
        </p:spPr>
        <p:txBody>
          <a:bodyPr>
            <a:noAutofit/>
          </a:bodyPr>
          <a:lstStyle/>
          <a:p>
            <a:endParaRPr lang="kk-KZ" sz="3200" dirty="0" smtClean="0"/>
          </a:p>
          <a:p>
            <a:r>
              <a:rPr lang="kk-KZ" sz="3200" dirty="0" smtClean="0"/>
              <a:t>     Әлемде </a:t>
            </a:r>
            <a:r>
              <a:rPr lang="kk-KZ" sz="3200" dirty="0" smtClean="0"/>
              <a:t>ақшаға енжарлықпен қарайтын адам </a:t>
            </a:r>
            <a:r>
              <a:rPr lang="kk-KZ" sz="3200" dirty="0" smtClean="0"/>
              <a:t>кемде-кем</a:t>
            </a:r>
            <a:r>
              <a:rPr lang="kk-KZ" sz="3200" dirty="0" smtClean="0"/>
              <a:t>. Кейбірі оларды әулие тұтады, кейбірі оларды бар проблеманың негізі деп біліп, </a:t>
            </a:r>
            <a:r>
              <a:rPr lang="kk-KZ" sz="3200" dirty="0" smtClean="0"/>
              <a:t>жек көреді</a:t>
            </a:r>
            <a:r>
              <a:rPr lang="kk-KZ" sz="3200" dirty="0" smtClean="0"/>
              <a:t>. А</a:t>
            </a:r>
            <a:r>
              <a:rPr lang="kk-KZ" sz="3200" dirty="0" smtClean="0"/>
              <a:t>қшаны </a:t>
            </a:r>
            <a:r>
              <a:rPr lang="kk-KZ" sz="3200" dirty="0" smtClean="0"/>
              <a:t>өміріміздің бір бөлшегі ретінде </a:t>
            </a:r>
            <a:r>
              <a:rPr lang="kk-KZ" sz="3200" dirty="0" smtClean="0"/>
              <a:t>қарастырып, қызықты </a:t>
            </a:r>
            <a:r>
              <a:rPr lang="kk-KZ" sz="3200" dirty="0" smtClean="0"/>
              <a:t>деректерді ұсынамыз. </a:t>
            </a:r>
            <a:endParaRPr lang="ru-RU" sz="3200" dirty="0" smtClean="0"/>
          </a:p>
          <a:p>
            <a:endParaRPr lang="ru-RU" sz="48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63512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42910" y="857232"/>
            <a:ext cx="7929618" cy="5286412"/>
          </a:xfrm>
          <a:solidFill>
            <a:srgbClr val="FF0000"/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kk-KZ" sz="2800" dirty="0" smtClean="0"/>
              <a:t>      </a:t>
            </a:r>
            <a:r>
              <a:rPr lang="kk-KZ" sz="3200" dirty="0" smtClean="0"/>
              <a:t>1923 </a:t>
            </a:r>
            <a:r>
              <a:rPr lang="kk-KZ" sz="3200" dirty="0" smtClean="0"/>
              <a:t>жылы Германиядағы гиперинфляция нәтижесінде валютаның құны тіптен төмендеп кетеді. Ақшаның құнсыз болғаны соншалықты, оларды балаларға ойнау үшін немесе қабырғаға жабыстыру мақсатында пайдаланған. </a:t>
            </a:r>
            <a:endParaRPr lang="ru-RU" sz="32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56777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42910" y="857232"/>
            <a:ext cx="7929618" cy="5286412"/>
          </a:xfrm>
          <a:solidFill>
            <a:srgbClr val="FF0000"/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b="1" dirty="0" smtClean="0"/>
              <a:t>       </a:t>
            </a:r>
            <a:r>
              <a:rPr lang="ru-RU" sz="3200" b="1" dirty="0" err="1" smtClean="0"/>
              <a:t>Ежелгі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Грецияның</a:t>
            </a:r>
            <a:r>
              <a:rPr lang="ru-RU" sz="3200" dirty="0" smtClean="0"/>
              <a:t> </a:t>
            </a:r>
            <a:r>
              <a:rPr lang="ru-RU" sz="3200" dirty="0" err="1" smtClean="0"/>
              <a:t>мемлекеттерінде</a:t>
            </a:r>
            <a:r>
              <a:rPr lang="ru-RU" sz="3200" dirty="0" smtClean="0"/>
              <a:t> </a:t>
            </a:r>
            <a:r>
              <a:rPr lang="ru-RU" sz="3200" dirty="0" err="1" smtClean="0"/>
              <a:t>қарапайым</a:t>
            </a:r>
            <a:r>
              <a:rPr lang="ru-RU" sz="3200" dirty="0" smtClean="0"/>
              <a:t> </a:t>
            </a:r>
            <a:r>
              <a:rPr lang="ru-RU" sz="3200" dirty="0" err="1" smtClean="0"/>
              <a:t>ақшалар</a:t>
            </a:r>
            <a:r>
              <a:rPr lang="ru-RU" sz="3200" dirty="0" smtClean="0"/>
              <a:t> </a:t>
            </a:r>
            <a:r>
              <a:rPr lang="ru-RU" sz="3200" dirty="0" err="1" smtClean="0"/>
              <a:t>болғанымен</a:t>
            </a:r>
            <a:r>
              <a:rPr lang="ru-RU" sz="3200" dirty="0" smtClean="0"/>
              <a:t>, </a:t>
            </a:r>
            <a:r>
              <a:rPr lang="ru-RU" sz="3200" dirty="0" err="1" smtClean="0"/>
              <a:t>Спартада</a:t>
            </a:r>
            <a:r>
              <a:rPr lang="ru-RU" sz="3200" dirty="0" smtClean="0"/>
              <a:t> </a:t>
            </a:r>
            <a:r>
              <a:rPr lang="ru-RU" sz="3200" dirty="0" err="1" smtClean="0"/>
              <a:t>ақшаның</a:t>
            </a:r>
            <a:r>
              <a:rPr lang="ru-RU" sz="3200" dirty="0" smtClean="0"/>
              <a:t> </a:t>
            </a:r>
            <a:r>
              <a:rPr lang="ru-RU" sz="3200" dirty="0" err="1" smtClean="0"/>
              <a:t>орнына</a:t>
            </a:r>
            <a:r>
              <a:rPr lang="ru-RU" sz="3200" dirty="0" smtClean="0"/>
              <a:t> </a:t>
            </a:r>
            <a:r>
              <a:rPr lang="ru-RU" sz="3200" dirty="0" err="1" smtClean="0"/>
              <a:t>ауыр</a:t>
            </a:r>
            <a:r>
              <a:rPr lang="ru-RU" sz="3200" dirty="0" smtClean="0"/>
              <a:t> </a:t>
            </a:r>
            <a:r>
              <a:rPr lang="ru-RU" sz="3200" dirty="0" err="1" smtClean="0"/>
              <a:t>және</a:t>
            </a:r>
            <a:r>
              <a:rPr lang="ru-RU" sz="3200" dirty="0" smtClean="0"/>
              <a:t> </a:t>
            </a:r>
            <a:r>
              <a:rPr lang="ru-RU" sz="3200" dirty="0" err="1" smtClean="0"/>
              <a:t>ыңғайсыз</a:t>
            </a:r>
            <a:r>
              <a:rPr lang="ru-RU" sz="3200" dirty="0" smtClean="0"/>
              <a:t> </a:t>
            </a:r>
            <a:r>
              <a:rPr lang="ru-RU" sz="3200" dirty="0" err="1" smtClean="0"/>
              <a:t>темір</a:t>
            </a:r>
            <a:r>
              <a:rPr lang="ru-RU" sz="3200" dirty="0" smtClean="0"/>
              <a:t> </a:t>
            </a:r>
            <a:r>
              <a:rPr lang="ru-RU" sz="3200" dirty="0" err="1" smtClean="0"/>
              <a:t>шыбықтарды</a:t>
            </a:r>
            <a:r>
              <a:rPr lang="ru-RU" sz="3200" dirty="0" smtClean="0"/>
              <a:t> </a:t>
            </a:r>
            <a:r>
              <a:rPr lang="ru-RU" sz="3200" dirty="0" err="1" smtClean="0"/>
              <a:t>пайдаланған</a:t>
            </a:r>
            <a:r>
              <a:rPr lang="ru-RU" sz="3200" dirty="0" smtClean="0"/>
              <a:t>. </a:t>
            </a:r>
            <a:r>
              <a:rPr lang="ru-RU" sz="3200" dirty="0" err="1" smtClean="0"/>
              <a:t>Бұл</a:t>
            </a:r>
            <a:r>
              <a:rPr lang="ru-RU" sz="3200" dirty="0" smtClean="0"/>
              <a:t> </a:t>
            </a:r>
            <a:r>
              <a:rPr lang="ru-RU" sz="3200" dirty="0" err="1" smtClean="0"/>
              <a:t>спарталықтардың</a:t>
            </a:r>
            <a:r>
              <a:rPr lang="ru-RU" sz="3200" dirty="0" smtClean="0"/>
              <a:t> </a:t>
            </a:r>
            <a:r>
              <a:rPr lang="ru-RU" sz="3200" dirty="0" err="1" smtClean="0"/>
              <a:t>байлыққа</a:t>
            </a:r>
            <a:r>
              <a:rPr lang="ru-RU" sz="3200" dirty="0" smtClean="0"/>
              <a:t> </a:t>
            </a:r>
            <a:r>
              <a:rPr lang="ru-RU" sz="3200" dirty="0" err="1" smtClean="0"/>
              <a:t>құмар</a:t>
            </a:r>
            <a:r>
              <a:rPr lang="ru-RU" sz="3200" dirty="0" smtClean="0"/>
              <a:t> </a:t>
            </a:r>
            <a:r>
              <a:rPr lang="ru-RU" sz="3200" dirty="0" err="1" smtClean="0"/>
              <a:t>болмауы</a:t>
            </a:r>
            <a:r>
              <a:rPr lang="ru-RU" sz="3200" dirty="0" smtClean="0"/>
              <a:t> </a:t>
            </a:r>
            <a:r>
              <a:rPr lang="ru-RU" sz="3200" dirty="0" err="1" smtClean="0"/>
              <a:t>үшін</a:t>
            </a:r>
            <a:r>
              <a:rPr lang="ru-RU" sz="3200" dirty="0" smtClean="0"/>
              <a:t>, </a:t>
            </a:r>
            <a:r>
              <a:rPr lang="ru-RU" sz="3200" dirty="0" err="1" smtClean="0"/>
              <a:t>сонымен</a:t>
            </a:r>
            <a:r>
              <a:rPr lang="ru-RU" sz="3200" dirty="0" smtClean="0"/>
              <a:t> </a:t>
            </a:r>
            <a:r>
              <a:rPr lang="ru-RU" sz="3200" dirty="0" err="1" smtClean="0"/>
              <a:t>қатар</a:t>
            </a:r>
            <a:r>
              <a:rPr lang="ru-RU" sz="3200" dirty="0" smtClean="0"/>
              <a:t> аз </a:t>
            </a:r>
            <a:r>
              <a:rPr lang="ru-RU" sz="3200" dirty="0" err="1" smtClean="0"/>
              <a:t>ұрлап</a:t>
            </a:r>
            <a:r>
              <a:rPr lang="ru-RU" sz="3200" dirty="0" smtClean="0"/>
              <a:t>, пара </a:t>
            </a:r>
            <a:r>
              <a:rPr lang="ru-RU" sz="3200" dirty="0" err="1" smtClean="0"/>
              <a:t>бермеуі</a:t>
            </a:r>
            <a:r>
              <a:rPr lang="ru-RU" sz="3200" dirty="0" smtClean="0"/>
              <a:t> </a:t>
            </a:r>
            <a:r>
              <a:rPr lang="ru-RU" sz="3200" dirty="0" err="1" smtClean="0"/>
              <a:t>үшін</a:t>
            </a:r>
            <a:r>
              <a:rPr lang="ru-RU" sz="3200" dirty="0" smtClean="0"/>
              <a:t> </a:t>
            </a:r>
            <a:r>
              <a:rPr lang="ru-RU" sz="3200" dirty="0" err="1" smtClean="0"/>
              <a:t>жасалған</a:t>
            </a:r>
            <a:r>
              <a:rPr lang="ru-RU" sz="3200" dirty="0" smtClean="0"/>
              <a:t> </a:t>
            </a:r>
            <a:r>
              <a:rPr lang="ru-RU" sz="3200" dirty="0" err="1" smtClean="0"/>
              <a:t>әрекет</a:t>
            </a:r>
            <a:r>
              <a:rPr lang="ru-RU" sz="3200" dirty="0" smtClean="0"/>
              <a:t>.</a:t>
            </a:r>
            <a:endParaRPr lang="ru-RU" sz="32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56777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42910" y="857232"/>
            <a:ext cx="7929618" cy="5286412"/>
          </a:xfrm>
          <a:solidFill>
            <a:srgbClr val="FF0000"/>
          </a:solidFill>
        </p:spPr>
        <p:txBody>
          <a:bodyPr>
            <a:normAutofit/>
          </a:bodyPr>
          <a:lstStyle/>
          <a:p>
            <a:pPr>
              <a:buNone/>
            </a:pPr>
            <a:r>
              <a:rPr lang="ru-RU" sz="2800" b="1" dirty="0" smtClean="0"/>
              <a:t> </a:t>
            </a:r>
            <a:r>
              <a:rPr lang="ru-RU" sz="2800" b="1" dirty="0" smtClean="0"/>
              <a:t>   </a:t>
            </a:r>
            <a:r>
              <a:rPr lang="ru-RU" sz="3200" b="1" dirty="0" smtClean="0"/>
              <a:t>Исаак </a:t>
            </a:r>
            <a:r>
              <a:rPr lang="ru-RU" sz="3200" b="1" dirty="0" err="1" smtClean="0"/>
              <a:t>Ньютонның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есімі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көбімізге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аңызға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айналған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алма</a:t>
            </a:r>
            <a:r>
              <a:rPr lang="ru-RU" sz="3200" b="1" dirty="0" smtClean="0"/>
              <a:t> мен </a:t>
            </a:r>
            <a:r>
              <a:rPr lang="ru-RU" sz="3200" b="1" dirty="0" err="1" smtClean="0"/>
              <a:t>жердің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тарту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күші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заңымен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таныс</a:t>
            </a:r>
            <a:r>
              <a:rPr lang="ru-RU" sz="3200" b="1" dirty="0" smtClean="0"/>
              <a:t>.</a:t>
            </a:r>
            <a:r>
              <a:rPr lang="ru-RU" sz="3200" dirty="0" smtClean="0"/>
              <a:t> </a:t>
            </a:r>
            <a:r>
              <a:rPr lang="ru-RU" sz="3200" dirty="0" err="1" smtClean="0"/>
              <a:t>Алайда</a:t>
            </a:r>
            <a:r>
              <a:rPr lang="ru-RU" sz="3200" dirty="0" smtClean="0"/>
              <a:t> </a:t>
            </a:r>
            <a:r>
              <a:rPr lang="ru-RU" sz="3200" dirty="0" err="1" smtClean="0"/>
              <a:t>оның</a:t>
            </a:r>
            <a:r>
              <a:rPr lang="ru-RU" sz="3200" dirty="0" smtClean="0"/>
              <a:t> </a:t>
            </a:r>
            <a:r>
              <a:rPr lang="ru-RU" sz="3200" dirty="0" err="1" smtClean="0"/>
              <a:t>адамзатқа</a:t>
            </a:r>
            <a:r>
              <a:rPr lang="ru-RU" sz="3200" dirty="0" smtClean="0"/>
              <a:t> </a:t>
            </a:r>
            <a:r>
              <a:rPr lang="ru-RU" sz="3200" dirty="0" err="1" smtClean="0"/>
              <a:t>жасаған</a:t>
            </a:r>
            <a:r>
              <a:rPr lang="ru-RU" sz="3200" dirty="0" smtClean="0"/>
              <a:t> </a:t>
            </a:r>
            <a:r>
              <a:rPr lang="ru-RU" sz="3200" dirty="0" err="1" smtClean="0"/>
              <a:t>тағы</a:t>
            </a:r>
            <a:r>
              <a:rPr lang="ru-RU" sz="3200" dirty="0" smtClean="0"/>
              <a:t> </a:t>
            </a:r>
            <a:r>
              <a:rPr lang="ru-RU" sz="3200" dirty="0" err="1" smtClean="0"/>
              <a:t>бір</a:t>
            </a:r>
            <a:r>
              <a:rPr lang="ru-RU" sz="3200" dirty="0" smtClean="0"/>
              <a:t> </a:t>
            </a:r>
            <a:r>
              <a:rPr lang="ru-RU" sz="3200" dirty="0" err="1" smtClean="0"/>
              <a:t>жаңалығы</a:t>
            </a:r>
            <a:r>
              <a:rPr lang="ru-RU" sz="3200" dirty="0" smtClean="0"/>
              <a:t> бар. </a:t>
            </a:r>
            <a:r>
              <a:rPr lang="ru-RU" sz="3200" dirty="0" err="1" smtClean="0"/>
              <a:t>Ол</a:t>
            </a:r>
            <a:r>
              <a:rPr lang="ru-RU" sz="3200" dirty="0" smtClean="0"/>
              <a:t> </a:t>
            </a:r>
            <a:r>
              <a:rPr lang="ru-RU" sz="3200" dirty="0" err="1" smtClean="0"/>
              <a:t>британ</a:t>
            </a:r>
            <a:r>
              <a:rPr lang="ru-RU" sz="3200" dirty="0" smtClean="0"/>
              <a:t> </a:t>
            </a:r>
            <a:r>
              <a:rPr lang="ru-RU" sz="3200" dirty="0" err="1" smtClean="0"/>
              <a:t>Корольдық</a:t>
            </a:r>
            <a:r>
              <a:rPr lang="ru-RU" sz="3200" dirty="0" smtClean="0"/>
              <a:t> </a:t>
            </a:r>
            <a:r>
              <a:rPr lang="ru-RU" sz="3200" dirty="0" err="1" smtClean="0"/>
              <a:t>теңге</a:t>
            </a:r>
            <a:r>
              <a:rPr lang="ru-RU" sz="3200" dirty="0" smtClean="0"/>
              <a:t> </a:t>
            </a:r>
            <a:r>
              <a:rPr lang="ru-RU" sz="3200" dirty="0" err="1" smtClean="0"/>
              <a:t>сарайының</a:t>
            </a:r>
            <a:r>
              <a:rPr lang="ru-RU" sz="3200" dirty="0" smtClean="0"/>
              <a:t> </a:t>
            </a:r>
            <a:r>
              <a:rPr lang="ru-RU" sz="3200" dirty="0" err="1" smtClean="0"/>
              <a:t>басшысы</a:t>
            </a:r>
            <a:r>
              <a:rPr lang="ru-RU" sz="3200" dirty="0" smtClean="0"/>
              <a:t> </a:t>
            </a:r>
            <a:r>
              <a:rPr lang="ru-RU" sz="3200" dirty="0" err="1" smtClean="0"/>
              <a:t>болып</a:t>
            </a:r>
            <a:r>
              <a:rPr lang="ru-RU" sz="3200" dirty="0" smtClean="0"/>
              <a:t> </a:t>
            </a:r>
            <a:r>
              <a:rPr lang="ru-RU" sz="3200" dirty="0" err="1" smtClean="0"/>
              <a:t>жүргенде</a:t>
            </a:r>
            <a:r>
              <a:rPr lang="ru-RU" sz="3200" dirty="0" smtClean="0"/>
              <a:t> </a:t>
            </a:r>
            <a:r>
              <a:rPr lang="ru-RU" sz="3200" dirty="0" err="1" smtClean="0"/>
              <a:t>тиынның</a:t>
            </a:r>
            <a:r>
              <a:rPr lang="ru-RU" sz="3200" dirty="0" smtClean="0"/>
              <a:t> </a:t>
            </a:r>
            <a:r>
              <a:rPr lang="ru-RU" sz="3200" dirty="0" err="1" smtClean="0"/>
              <a:t>жиегін</a:t>
            </a:r>
            <a:r>
              <a:rPr lang="ru-RU" sz="3200" dirty="0" smtClean="0"/>
              <a:t> </a:t>
            </a:r>
            <a:r>
              <a:rPr lang="ru-RU" sz="3200" dirty="0" err="1" smtClean="0"/>
              <a:t>бұдырлап</a:t>
            </a:r>
            <a:r>
              <a:rPr lang="ru-RU" sz="3200" dirty="0" smtClean="0"/>
              <a:t> </a:t>
            </a:r>
            <a:r>
              <a:rPr lang="ru-RU" sz="3200" dirty="0" err="1" smtClean="0"/>
              <a:t>соғуды</a:t>
            </a:r>
            <a:r>
              <a:rPr lang="ru-RU" sz="3200" dirty="0" smtClean="0"/>
              <a:t> </a:t>
            </a:r>
            <a:r>
              <a:rPr lang="ru-RU" sz="3200" dirty="0" err="1" smtClean="0"/>
              <a:t>ұсынған</a:t>
            </a:r>
            <a:r>
              <a:rPr lang="ru-RU" sz="3200" dirty="0" smtClean="0"/>
              <a:t>. </a:t>
            </a:r>
            <a:r>
              <a:rPr lang="ru-RU" sz="3200" dirty="0" err="1" smtClean="0"/>
              <a:t>Бұл</a:t>
            </a:r>
            <a:r>
              <a:rPr lang="ru-RU" sz="3200" dirty="0" smtClean="0"/>
              <a:t> </a:t>
            </a:r>
            <a:r>
              <a:rPr lang="ru-RU" sz="3200" dirty="0" err="1" smtClean="0"/>
              <a:t>сол</a:t>
            </a:r>
            <a:r>
              <a:rPr lang="ru-RU" sz="3200" dirty="0" smtClean="0"/>
              <a:t> </a:t>
            </a:r>
            <a:r>
              <a:rPr lang="ru-RU" sz="3200" dirty="0" err="1" smtClean="0"/>
              <a:t>кездері</a:t>
            </a:r>
            <a:r>
              <a:rPr lang="ru-RU" sz="3200" dirty="0" smtClean="0"/>
              <a:t> </a:t>
            </a:r>
            <a:r>
              <a:rPr lang="ru-RU" sz="3200" dirty="0" err="1" smtClean="0"/>
              <a:t>үлкен</a:t>
            </a:r>
            <a:r>
              <a:rPr lang="ru-RU" sz="3200" dirty="0" smtClean="0"/>
              <a:t> </a:t>
            </a:r>
            <a:r>
              <a:rPr lang="ru-RU" sz="3200" dirty="0" err="1" smtClean="0"/>
              <a:t>мәселе</a:t>
            </a:r>
            <a:r>
              <a:rPr lang="ru-RU" sz="3200" dirty="0" smtClean="0"/>
              <a:t> </a:t>
            </a:r>
            <a:r>
              <a:rPr lang="ru-RU" sz="3200" dirty="0" err="1" smtClean="0"/>
              <a:t>болған</a:t>
            </a:r>
            <a:r>
              <a:rPr lang="ru-RU" sz="3200" dirty="0" smtClean="0"/>
              <a:t>, </a:t>
            </a:r>
            <a:r>
              <a:rPr lang="ru-RU" sz="3200" dirty="0" err="1" smtClean="0"/>
              <a:t>тиындарды</a:t>
            </a:r>
            <a:r>
              <a:rPr lang="ru-RU" sz="3200" dirty="0" smtClean="0"/>
              <a:t> </a:t>
            </a:r>
            <a:r>
              <a:rPr lang="ru-RU" sz="3200" dirty="0" err="1" smtClean="0"/>
              <a:t>қолдан</a:t>
            </a:r>
            <a:r>
              <a:rPr lang="ru-RU" sz="3200" dirty="0" smtClean="0"/>
              <a:t> </a:t>
            </a:r>
            <a:r>
              <a:rPr lang="ru-RU" sz="3200" dirty="0" err="1" smtClean="0"/>
              <a:t>жасау</a:t>
            </a:r>
            <a:r>
              <a:rPr lang="ru-RU" sz="3200" dirty="0" smtClean="0"/>
              <a:t> мен </a:t>
            </a:r>
            <a:r>
              <a:rPr lang="ru-RU" sz="3200" dirty="0" err="1" smtClean="0"/>
              <a:t>соғуды</a:t>
            </a:r>
            <a:r>
              <a:rPr lang="ru-RU" sz="3200" dirty="0" smtClean="0"/>
              <a:t> </a:t>
            </a:r>
            <a:r>
              <a:rPr lang="ru-RU" sz="3200" dirty="0" err="1" smtClean="0"/>
              <a:t>қиындата</a:t>
            </a:r>
            <a:r>
              <a:rPr lang="ru-RU" sz="3200" dirty="0" smtClean="0"/>
              <a:t> </a:t>
            </a:r>
            <a:r>
              <a:rPr lang="ru-RU" sz="3200" dirty="0" err="1" smtClean="0"/>
              <a:t>түсті</a:t>
            </a:r>
            <a:r>
              <a:rPr lang="ru-RU" sz="3200" dirty="0" smtClean="0"/>
              <a:t>.</a:t>
            </a:r>
            <a:endParaRPr lang="ru-RU" sz="32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56777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42910" y="857232"/>
            <a:ext cx="7929618" cy="5286412"/>
          </a:xfrm>
          <a:solidFill>
            <a:srgbClr val="FF0000"/>
          </a:solidFill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sz="2800" b="1" dirty="0" smtClean="0"/>
              <a:t> </a:t>
            </a:r>
            <a:r>
              <a:rPr lang="ru-RU" sz="2800" b="1" dirty="0" smtClean="0"/>
              <a:t>    </a:t>
            </a:r>
            <a:r>
              <a:rPr lang="ru-RU" sz="2800" b="1" dirty="0" err="1" smtClean="0"/>
              <a:t>Қағаз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ақшалар</a:t>
            </a:r>
            <a:r>
              <a:rPr lang="ru-RU" sz="2800" b="1" dirty="0" smtClean="0"/>
              <a:t>, </a:t>
            </a:r>
            <a:r>
              <a:rPr lang="ru-RU" sz="2800" b="1" dirty="0" err="1" smtClean="0"/>
              <a:t>атына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қарамастан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шын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мәнінде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қағазға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басылып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шығарылмайды</a:t>
            </a:r>
            <a:r>
              <a:rPr lang="ru-RU" sz="2800" b="1" dirty="0" smtClean="0"/>
              <a:t>.</a:t>
            </a:r>
            <a:r>
              <a:rPr lang="ru-RU" sz="2800" dirty="0" smtClean="0"/>
              <a:t> </a:t>
            </a:r>
            <a:r>
              <a:rPr lang="ru-RU" sz="2800" dirty="0" err="1" smtClean="0"/>
              <a:t>Олар</a:t>
            </a:r>
            <a:r>
              <a:rPr lang="ru-RU" sz="2800" dirty="0" smtClean="0"/>
              <a:t> </a:t>
            </a:r>
            <a:r>
              <a:rPr lang="ru-RU" sz="2800" dirty="0" err="1" smtClean="0"/>
              <a:t>тозуға</a:t>
            </a:r>
            <a:r>
              <a:rPr lang="ru-RU" sz="2800" dirty="0" smtClean="0"/>
              <a:t> </a:t>
            </a:r>
            <a:r>
              <a:rPr lang="ru-RU" sz="2800" dirty="0" err="1" smtClean="0"/>
              <a:t>төзімді</a:t>
            </a:r>
            <a:r>
              <a:rPr lang="ru-RU" sz="2800" dirty="0" smtClean="0"/>
              <a:t>, </a:t>
            </a:r>
            <a:r>
              <a:rPr lang="ru-RU" sz="2800" dirty="0" err="1" smtClean="0"/>
              <a:t>мақта</a:t>
            </a:r>
            <a:r>
              <a:rPr lang="ru-RU" sz="2800" dirty="0" smtClean="0"/>
              <a:t> мата мен </a:t>
            </a:r>
            <a:r>
              <a:rPr lang="ru-RU" sz="2800" dirty="0" err="1" smtClean="0"/>
              <a:t>зығырдан</a:t>
            </a:r>
            <a:r>
              <a:rPr lang="ru-RU" sz="2800" dirty="0" smtClean="0"/>
              <a:t> </a:t>
            </a:r>
            <a:r>
              <a:rPr lang="ru-RU" sz="2800" dirty="0" err="1" smtClean="0"/>
              <a:t>тұратын</a:t>
            </a:r>
            <a:r>
              <a:rPr lang="ru-RU" sz="2800" dirty="0" smtClean="0"/>
              <a:t> </a:t>
            </a:r>
            <a:r>
              <a:rPr lang="ru-RU" sz="2800" dirty="0" err="1" smtClean="0"/>
              <a:t>материалдан</a:t>
            </a:r>
            <a:r>
              <a:rPr lang="ru-RU" sz="2800" dirty="0" smtClean="0"/>
              <a:t> </a:t>
            </a:r>
            <a:r>
              <a:rPr lang="ru-RU" sz="2800" dirty="0" err="1" smtClean="0"/>
              <a:t>жасалған</a:t>
            </a:r>
            <a:r>
              <a:rPr lang="ru-RU" sz="2800" dirty="0" smtClean="0"/>
              <a:t>. </a:t>
            </a:r>
            <a:r>
              <a:rPr lang="ru-RU" sz="2800" dirty="0" err="1" smtClean="0"/>
              <a:t>Бұдан</a:t>
            </a:r>
            <a:r>
              <a:rPr lang="ru-RU" sz="2800" dirty="0" smtClean="0"/>
              <a:t> </a:t>
            </a:r>
            <a:r>
              <a:rPr lang="ru-RU" sz="2800" dirty="0" err="1" smtClean="0"/>
              <a:t>өзге</a:t>
            </a:r>
            <a:r>
              <a:rPr lang="ru-RU" sz="2800" dirty="0" smtClean="0"/>
              <a:t>, </a:t>
            </a:r>
            <a:r>
              <a:rPr lang="ru-RU" sz="2800" dirty="0" err="1" smtClean="0"/>
              <a:t>қазір</a:t>
            </a:r>
            <a:r>
              <a:rPr lang="ru-RU" sz="2800" dirty="0" smtClean="0"/>
              <a:t> </a:t>
            </a:r>
            <a:r>
              <a:rPr lang="ru-RU" sz="2800" dirty="0" err="1" smtClean="0"/>
              <a:t>көптеген</a:t>
            </a:r>
            <a:r>
              <a:rPr lang="ru-RU" sz="2800" dirty="0" smtClean="0"/>
              <a:t> </a:t>
            </a:r>
            <a:r>
              <a:rPr lang="ru-RU" sz="2800" dirty="0" err="1" smtClean="0"/>
              <a:t>елдерде</a:t>
            </a:r>
            <a:r>
              <a:rPr lang="ru-RU" sz="2800" dirty="0" smtClean="0"/>
              <a:t> </a:t>
            </a:r>
            <a:r>
              <a:rPr lang="ru-RU" sz="2800" dirty="0" err="1" smtClean="0"/>
              <a:t>банкноттарды</a:t>
            </a:r>
            <a:r>
              <a:rPr lang="ru-RU" sz="2800" dirty="0" smtClean="0"/>
              <a:t> </a:t>
            </a:r>
            <a:r>
              <a:rPr lang="ru-RU" sz="2800" dirty="0" err="1" smtClean="0"/>
              <a:t>басып</a:t>
            </a:r>
            <a:r>
              <a:rPr lang="ru-RU" sz="2800" dirty="0" smtClean="0"/>
              <a:t> </a:t>
            </a:r>
            <a:r>
              <a:rPr lang="ru-RU" sz="2800" dirty="0" err="1" smtClean="0"/>
              <a:t>шығаруға</a:t>
            </a:r>
            <a:r>
              <a:rPr lang="ru-RU" sz="2800" dirty="0" smtClean="0"/>
              <a:t> </a:t>
            </a:r>
            <a:r>
              <a:rPr lang="ru-RU" sz="2800" dirty="0" err="1" smtClean="0"/>
              <a:t>жаңа</a:t>
            </a:r>
            <a:r>
              <a:rPr lang="ru-RU" sz="2800" dirty="0" smtClean="0"/>
              <a:t> </a:t>
            </a:r>
            <a:r>
              <a:rPr lang="ru-RU" sz="2800" dirty="0" err="1" smtClean="0"/>
              <a:t>материалдарды</a:t>
            </a:r>
            <a:r>
              <a:rPr lang="ru-RU" sz="2800" dirty="0" smtClean="0"/>
              <a:t> </a:t>
            </a:r>
            <a:r>
              <a:rPr lang="ru-RU" sz="2800" dirty="0" err="1" smtClean="0"/>
              <a:t>пайдалануға</a:t>
            </a:r>
            <a:r>
              <a:rPr lang="ru-RU" sz="2800" dirty="0" smtClean="0"/>
              <a:t> </a:t>
            </a:r>
            <a:r>
              <a:rPr lang="ru-RU" sz="2800" dirty="0" err="1" smtClean="0"/>
              <a:t>тәжірибелер</a:t>
            </a:r>
            <a:r>
              <a:rPr lang="ru-RU" sz="2800" dirty="0" smtClean="0"/>
              <a:t> </a:t>
            </a:r>
            <a:r>
              <a:rPr lang="ru-RU" sz="2800" dirty="0" err="1" smtClean="0"/>
              <a:t>жасалып</a:t>
            </a:r>
            <a:r>
              <a:rPr lang="ru-RU" sz="2800" dirty="0" smtClean="0"/>
              <a:t> </a:t>
            </a:r>
            <a:r>
              <a:rPr lang="ru-RU" sz="2800" dirty="0" err="1" smtClean="0"/>
              <a:t>жатыр</a:t>
            </a:r>
            <a:r>
              <a:rPr lang="ru-RU" sz="2800" dirty="0" smtClean="0"/>
              <a:t>. </a:t>
            </a:r>
            <a:r>
              <a:rPr lang="ru-RU" sz="2800" dirty="0" err="1" smtClean="0"/>
              <a:t>Бұл</a:t>
            </a:r>
            <a:r>
              <a:rPr lang="ru-RU" sz="2800" dirty="0" smtClean="0"/>
              <a:t> </a:t>
            </a:r>
            <a:r>
              <a:rPr lang="ru-RU" sz="2800" dirty="0" err="1" smtClean="0"/>
              <a:t>олардың</a:t>
            </a:r>
            <a:r>
              <a:rPr lang="ru-RU" sz="2800" dirty="0" smtClean="0"/>
              <a:t> </a:t>
            </a:r>
            <a:r>
              <a:rPr lang="ru-RU" sz="2800" dirty="0" err="1" smtClean="0"/>
              <a:t>төзімділігін</a:t>
            </a:r>
            <a:r>
              <a:rPr lang="ru-RU" sz="2800" dirty="0" smtClean="0"/>
              <a:t> </a:t>
            </a:r>
            <a:r>
              <a:rPr lang="ru-RU" sz="2800" dirty="0" err="1" smtClean="0"/>
              <a:t>арттыра</a:t>
            </a:r>
            <a:r>
              <a:rPr lang="ru-RU" sz="2800" dirty="0" smtClean="0"/>
              <a:t> </a:t>
            </a:r>
            <a:r>
              <a:rPr lang="ru-RU" sz="2800" dirty="0" err="1" smtClean="0"/>
              <a:t>түспек</a:t>
            </a:r>
            <a:r>
              <a:rPr lang="ru-RU" sz="2800" dirty="0" smtClean="0"/>
              <a:t>. </a:t>
            </a:r>
            <a:r>
              <a:rPr lang="ru-RU" sz="2800" dirty="0" err="1" smtClean="0"/>
              <a:t>Осылайша</a:t>
            </a:r>
            <a:r>
              <a:rPr lang="ru-RU" sz="2800" dirty="0" smtClean="0"/>
              <a:t>, Австралия, </a:t>
            </a:r>
            <a:r>
              <a:rPr lang="ru-RU" sz="2800" dirty="0" err="1" smtClean="0"/>
              <a:t>Қытай</a:t>
            </a:r>
            <a:r>
              <a:rPr lang="ru-RU" sz="2800" dirty="0" smtClean="0"/>
              <a:t>, Бразилия, </a:t>
            </a:r>
            <a:r>
              <a:rPr lang="ru-RU" sz="2800" dirty="0" err="1" smtClean="0"/>
              <a:t>Солтүстік</a:t>
            </a:r>
            <a:r>
              <a:rPr lang="ru-RU" sz="2800" dirty="0" smtClean="0"/>
              <a:t> Ирландия, Румыния мен </a:t>
            </a:r>
            <a:r>
              <a:rPr lang="ru-RU" sz="2800" dirty="0" err="1" smtClean="0"/>
              <a:t>басқа</a:t>
            </a:r>
            <a:r>
              <a:rPr lang="ru-RU" sz="2800" dirty="0" smtClean="0"/>
              <a:t> да </a:t>
            </a:r>
            <a:r>
              <a:rPr lang="ru-RU" sz="2800" dirty="0" err="1" smtClean="0"/>
              <a:t>елдер</a:t>
            </a:r>
            <a:r>
              <a:rPr lang="ru-RU" sz="2800" dirty="0" smtClean="0"/>
              <a:t> </a:t>
            </a:r>
            <a:r>
              <a:rPr lang="ru-RU" sz="2800" dirty="0" err="1" smtClean="0"/>
              <a:t>банкнотты</a:t>
            </a:r>
            <a:r>
              <a:rPr lang="ru-RU" sz="2800" dirty="0" smtClean="0"/>
              <a:t> </a:t>
            </a:r>
            <a:r>
              <a:rPr lang="ru-RU" sz="2800" dirty="0" err="1" smtClean="0"/>
              <a:t>басып</a:t>
            </a:r>
            <a:r>
              <a:rPr lang="ru-RU" sz="2800" dirty="0" smtClean="0"/>
              <a:t> </a:t>
            </a:r>
            <a:r>
              <a:rPr lang="ru-RU" sz="2800" dirty="0" err="1" smtClean="0"/>
              <a:t>шығаруға</a:t>
            </a:r>
            <a:r>
              <a:rPr lang="ru-RU" sz="2800" dirty="0" smtClean="0"/>
              <a:t> </a:t>
            </a:r>
            <a:r>
              <a:rPr lang="ru-RU" sz="2800" dirty="0" err="1" smtClean="0"/>
              <a:t>арнайы</a:t>
            </a:r>
            <a:r>
              <a:rPr lang="ru-RU" sz="2800" dirty="0" smtClean="0"/>
              <a:t> </a:t>
            </a:r>
            <a:r>
              <a:rPr lang="ru-RU" sz="2800" dirty="0" err="1" smtClean="0"/>
              <a:t>жіңішке</a:t>
            </a:r>
            <a:r>
              <a:rPr lang="ru-RU" sz="2800" dirty="0" smtClean="0"/>
              <a:t> пластик </a:t>
            </a:r>
            <a:r>
              <a:rPr lang="ru-RU" sz="2800" dirty="0" err="1" smtClean="0"/>
              <a:t>материалдарды</a:t>
            </a:r>
            <a:r>
              <a:rPr lang="ru-RU" sz="2800" dirty="0" smtClean="0"/>
              <a:t> </a:t>
            </a:r>
            <a:r>
              <a:rPr lang="ru-RU" sz="2800" dirty="0" err="1" smtClean="0"/>
              <a:t>пайдалана</a:t>
            </a:r>
            <a:r>
              <a:rPr lang="ru-RU" sz="2800" dirty="0" smtClean="0"/>
              <a:t> </a:t>
            </a:r>
            <a:r>
              <a:rPr lang="ru-RU" sz="2800" dirty="0" err="1" smtClean="0"/>
              <a:t>бастаған</a:t>
            </a:r>
            <a:r>
              <a:rPr lang="ru-RU" sz="2800" dirty="0" smtClean="0"/>
              <a:t>.</a:t>
            </a:r>
            <a:endParaRPr lang="ru-RU" sz="32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56777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571480"/>
            <a:ext cx="8358246" cy="2714644"/>
          </a:xfrm>
          <a:solidFill>
            <a:srgbClr val="FF0000"/>
          </a:solidFill>
        </p:spPr>
        <p:txBody>
          <a:bodyPr/>
          <a:lstStyle/>
          <a:p>
            <a:r>
              <a:rPr lang="ru-RU" sz="2400" b="1" dirty="0" err="1" smtClean="0"/>
              <a:t>Бүгінде</a:t>
            </a:r>
            <a:r>
              <a:rPr lang="ru-RU" sz="2400" b="1" dirty="0" smtClean="0"/>
              <a:t> Перта (Австралия) </a:t>
            </a:r>
            <a:r>
              <a:rPr lang="ru-RU" sz="2400" b="1" dirty="0" err="1" smtClean="0"/>
              <a:t>ақша</a:t>
            </a:r>
            <a:r>
              <a:rPr lang="ru-RU" sz="2400" b="1" dirty="0" smtClean="0"/>
              <a:t> </a:t>
            </a:r>
            <a:r>
              <a:rPr lang="ru-RU" sz="2400" b="1" dirty="0" err="1" smtClean="0"/>
              <a:t>сарайы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жасаған</a:t>
            </a:r>
            <a:r>
              <a:rPr lang="ru-RU" sz="2400" b="1" dirty="0" smtClean="0"/>
              <a:t> алтын </a:t>
            </a:r>
            <a:r>
              <a:rPr lang="ru-RU" sz="2400" b="1" dirty="0" err="1" smtClean="0"/>
              <a:t>тиын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әлемдегі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ең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ауыр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тиын</a:t>
            </a:r>
            <a:r>
              <a:rPr lang="ru-RU" sz="2400" b="1" dirty="0" smtClean="0"/>
              <a:t> (монета) </a:t>
            </a:r>
            <a:r>
              <a:rPr lang="ru-RU" sz="2400" b="1" dirty="0" err="1" smtClean="0"/>
              <a:t>болып</a:t>
            </a:r>
            <a:r>
              <a:rPr lang="ru-RU" sz="2400" b="1" dirty="0" smtClean="0"/>
              <a:t> </a:t>
            </a:r>
            <a:r>
              <a:rPr lang="ru-RU" sz="2400" b="1" dirty="0" err="1" smtClean="0"/>
              <a:t>саналады</a:t>
            </a:r>
            <a:r>
              <a:rPr lang="ru-RU" sz="2400" dirty="0" smtClean="0"/>
              <a:t>. </a:t>
            </a:r>
            <a:r>
              <a:rPr lang="ru-RU" sz="2400" dirty="0" err="1" smtClean="0"/>
              <a:t>Оның</a:t>
            </a:r>
            <a:r>
              <a:rPr lang="ru-RU" sz="2400" dirty="0" smtClean="0"/>
              <a:t> </a:t>
            </a:r>
            <a:r>
              <a:rPr lang="ru-RU" sz="2400" dirty="0" err="1" smtClean="0"/>
              <a:t>салмағы</a:t>
            </a:r>
            <a:r>
              <a:rPr lang="ru-RU" sz="2400" dirty="0" smtClean="0"/>
              <a:t> 1 </a:t>
            </a:r>
            <a:r>
              <a:rPr lang="ru-RU" sz="2400" dirty="0" err="1" smtClean="0"/>
              <a:t>тоннаға</a:t>
            </a:r>
            <a:r>
              <a:rPr lang="ru-RU" sz="2400" dirty="0" smtClean="0"/>
              <a:t> </a:t>
            </a:r>
            <a:r>
              <a:rPr lang="ru-RU" sz="2400" dirty="0" err="1" smtClean="0"/>
              <a:t>тең</a:t>
            </a:r>
            <a:r>
              <a:rPr lang="ru-RU" sz="2400" dirty="0" smtClean="0"/>
              <a:t>. </a:t>
            </a:r>
            <a:r>
              <a:rPr lang="ru-RU" sz="2400" dirty="0" err="1" smtClean="0"/>
              <a:t>Ол</a:t>
            </a:r>
            <a:r>
              <a:rPr lang="ru-RU" sz="2400" dirty="0" smtClean="0"/>
              <a:t> 999-шы </a:t>
            </a:r>
            <a:r>
              <a:rPr lang="ru-RU" sz="2400" dirty="0" err="1" smtClean="0"/>
              <a:t>сынамадан</a:t>
            </a:r>
            <a:r>
              <a:rPr lang="ru-RU" sz="2400" dirty="0" smtClean="0"/>
              <a:t> </a:t>
            </a:r>
            <a:r>
              <a:rPr lang="ru-RU" sz="2400" dirty="0" err="1" smtClean="0"/>
              <a:t>жасалған</a:t>
            </a:r>
            <a:r>
              <a:rPr lang="ru-RU" sz="2400" dirty="0" smtClean="0"/>
              <a:t>, </a:t>
            </a:r>
            <a:r>
              <a:rPr lang="ru-RU" sz="2400" dirty="0" err="1" smtClean="0"/>
              <a:t>диаметрі</a:t>
            </a:r>
            <a:r>
              <a:rPr lang="ru-RU" sz="2400" dirty="0" smtClean="0"/>
              <a:t> 80 см, ал </a:t>
            </a:r>
            <a:r>
              <a:rPr lang="ru-RU" sz="2400" dirty="0" err="1" smtClean="0"/>
              <a:t>қалыңдығы</a:t>
            </a:r>
            <a:r>
              <a:rPr lang="ru-RU" sz="2400" dirty="0" smtClean="0"/>
              <a:t> 12 см. </a:t>
            </a:r>
            <a:r>
              <a:rPr lang="ru-RU" sz="2400" dirty="0" err="1" smtClean="0"/>
              <a:t>Алыптың</a:t>
            </a:r>
            <a:r>
              <a:rPr lang="ru-RU" sz="2400" dirty="0" smtClean="0"/>
              <a:t> </a:t>
            </a:r>
            <a:r>
              <a:rPr lang="ru-RU" sz="2400" dirty="0" err="1" smtClean="0"/>
              <a:t>атаулы</a:t>
            </a:r>
            <a:r>
              <a:rPr lang="ru-RU" sz="2400" dirty="0" smtClean="0"/>
              <a:t> </a:t>
            </a:r>
            <a:r>
              <a:rPr lang="ru-RU" sz="2400" dirty="0" err="1" smtClean="0"/>
              <a:t>құны</a:t>
            </a:r>
            <a:r>
              <a:rPr lang="ru-RU" sz="2400" dirty="0" smtClean="0"/>
              <a:t> – 1 миллион доллар, </a:t>
            </a:r>
            <a:r>
              <a:rPr lang="ru-RU" sz="2400" dirty="0" err="1" smtClean="0"/>
              <a:t>бірақ</a:t>
            </a:r>
            <a:r>
              <a:rPr lang="ru-RU" sz="2400" dirty="0" smtClean="0"/>
              <a:t> </a:t>
            </a:r>
            <a:r>
              <a:rPr lang="ru-RU" sz="2400" dirty="0" err="1" smtClean="0"/>
              <a:t>мамандар</a:t>
            </a:r>
            <a:r>
              <a:rPr lang="ru-RU" sz="2400" dirty="0" smtClean="0"/>
              <a:t> </a:t>
            </a:r>
            <a:r>
              <a:rPr lang="ru-RU" sz="2400" dirty="0" err="1" smtClean="0"/>
              <a:t>алтынды</a:t>
            </a:r>
            <a:r>
              <a:rPr lang="ru-RU" sz="2400" dirty="0" smtClean="0"/>
              <a:t> </a:t>
            </a:r>
            <a:r>
              <a:rPr lang="ru-RU" sz="2400" dirty="0" err="1" smtClean="0"/>
              <a:t>кесектеп</a:t>
            </a:r>
            <a:r>
              <a:rPr lang="ru-RU" sz="2400" dirty="0" smtClean="0"/>
              <a:t> </a:t>
            </a:r>
            <a:r>
              <a:rPr lang="ru-RU" sz="2400" dirty="0" err="1" smtClean="0"/>
              <a:t>сататын</a:t>
            </a:r>
            <a:r>
              <a:rPr lang="ru-RU" sz="2400" dirty="0" smtClean="0"/>
              <a:t> </a:t>
            </a:r>
            <a:r>
              <a:rPr lang="ru-RU" sz="2400" dirty="0" err="1" smtClean="0"/>
              <a:t>болса</a:t>
            </a:r>
            <a:r>
              <a:rPr lang="ru-RU" sz="2400" dirty="0" smtClean="0"/>
              <a:t> оны </a:t>
            </a:r>
            <a:r>
              <a:rPr lang="ru-RU" sz="2400" dirty="0" err="1" smtClean="0"/>
              <a:t>шамамен</a:t>
            </a:r>
            <a:r>
              <a:rPr lang="ru-RU" sz="2400" dirty="0" smtClean="0"/>
              <a:t> 55 </a:t>
            </a:r>
            <a:r>
              <a:rPr lang="ru-RU" sz="2400" dirty="0" err="1" smtClean="0"/>
              <a:t>миллионға</a:t>
            </a:r>
            <a:r>
              <a:rPr lang="ru-RU" sz="2400" dirty="0" smtClean="0"/>
              <a:t> </a:t>
            </a:r>
            <a:r>
              <a:rPr lang="ru-RU" sz="2400" dirty="0" err="1" smtClean="0"/>
              <a:t>сатуға</a:t>
            </a:r>
            <a:r>
              <a:rPr lang="ru-RU" sz="2400" dirty="0" smtClean="0"/>
              <a:t> </a:t>
            </a:r>
            <a:r>
              <a:rPr lang="ru-RU" sz="2400" dirty="0" err="1" smtClean="0"/>
              <a:t>болатынын</a:t>
            </a:r>
            <a:r>
              <a:rPr lang="ru-RU" sz="2400" dirty="0" smtClean="0"/>
              <a:t> </a:t>
            </a:r>
            <a:r>
              <a:rPr lang="ru-RU" sz="2400" dirty="0" err="1" smtClean="0"/>
              <a:t>есептеген</a:t>
            </a:r>
            <a:r>
              <a:rPr lang="ru-RU" sz="2400" dirty="0" smtClean="0"/>
              <a:t>.</a:t>
            </a:r>
            <a:endParaRPr lang="ru-RU" sz="2400" dirty="0"/>
          </a:p>
        </p:txBody>
      </p:sp>
      <p:pic>
        <p:nvPicPr>
          <p:cNvPr id="4" name="Содержимое 3" descr="Ең ауыр монета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71472" y="3500438"/>
            <a:ext cx="7786742" cy="3071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2753073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азовая">
  <a:themeElements>
    <a:clrScheme name="Базовая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Базовая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Базовая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80</TotalTime>
  <Words>268</Words>
  <Application>Microsoft Office PowerPoint</Application>
  <PresentationFormat>Экран (4:3)</PresentationFormat>
  <Paragraphs>11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Базовая</vt:lpstr>
      <vt:lpstr>Ақша туралы  қызықты деректер</vt:lpstr>
      <vt:lpstr>Ақша туралы  қызықты деректер</vt:lpstr>
      <vt:lpstr>Слайд 3</vt:lpstr>
      <vt:lpstr>Слайд 4</vt:lpstr>
      <vt:lpstr>Слайд 5</vt:lpstr>
      <vt:lpstr>Слайд 6</vt:lpstr>
      <vt:lpstr>Бүгінде Перта (Австралия) ақша сарайы жасаған алтын тиын әлемдегі ең ауыр тиын (монета) болып саналады. Оның салмағы 1 тоннаға тең. Ол 999-шы сынамадан жасалған, диаметрі 80 см, ал қалыңдығы 12 см. Алыптың атаулы құны – 1 миллион доллар, бірақ мамандар алтынды кесектеп сататын болса оны шамамен 55 миллионға сатуға болатынын есептеген.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Тақырыбы:</dc:title>
  <dc:creator>Windows</dc:creator>
  <cp:lastModifiedBy>Айемгуль</cp:lastModifiedBy>
  <cp:revision>10</cp:revision>
  <dcterms:created xsi:type="dcterms:W3CDTF">2017-11-06T16:28:32Z</dcterms:created>
  <dcterms:modified xsi:type="dcterms:W3CDTF">2017-11-09T09:04:21Z</dcterms:modified>
</cp:coreProperties>
</file>