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64" d="100"/>
          <a:sy n="64" d="100"/>
        </p:scale>
        <p:origin x="-156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i="1" dirty="0" smtClean="0"/>
              <a:t>Тема</a:t>
            </a:r>
            <a:endParaRPr lang="ru-RU" sz="6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формирования речевых навыков на уроках истории</a:t>
            </a:r>
            <a:endParaRPr lang="ru-RU" sz="54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967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7345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i="1" dirty="0" smtClean="0"/>
              <a:t>Факторы негативно влияющие на формирование речевых </a:t>
            </a:r>
            <a:r>
              <a:rPr lang="ru-RU" sz="4000" b="1" i="1" dirty="0"/>
              <a:t>н</a:t>
            </a:r>
            <a:r>
              <a:rPr lang="ru-RU" sz="4000" b="1" i="1" dirty="0" smtClean="0"/>
              <a:t>авыков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/>
          <a:lstStyle/>
          <a:p>
            <a:r>
              <a:rPr lang="ru-RU" dirty="0" smtClean="0"/>
              <a:t>Изучение и закрепление материала при помощи тестирования</a:t>
            </a:r>
          </a:p>
          <a:p>
            <a:r>
              <a:rPr lang="ru-RU" dirty="0" smtClean="0"/>
              <a:t>Безмерное использование социальных сетей.</a:t>
            </a:r>
            <a:endParaRPr lang="ru-RU" dirty="0"/>
          </a:p>
        </p:txBody>
      </p:sp>
      <p:pic>
        <p:nvPicPr>
          <p:cNvPr id="1026" name="Picture 2" descr="C:\Users\User\Downloads\соц сет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49080"/>
            <a:ext cx="2896698" cy="1783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17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курса Истории Казахстана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/>
          <a:lstStyle/>
          <a:p>
            <a:r>
              <a:rPr lang="ru-RU" dirty="0" smtClean="0"/>
              <a:t>Научить человека мыслить, самостоятельно оценивать, анализировать происходящие события и уметь делать выводы, опираясь на информацию полученную из разных источников.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71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способствующие усовершенствованию речевых навыков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027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100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1. Пересказ материала</a:t>
            </a:r>
            <a:endParaRPr lang="ru-RU" sz="3600" dirty="0"/>
          </a:p>
        </p:txBody>
      </p:sp>
      <p:sp>
        <p:nvSpPr>
          <p:cNvPr id="4" name="AutoShape 2" descr="http://asdexpress.ru/wp-content/uploads/2013/01/pereskaz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://asdexpress.ru/wp-content/uploads/2013/01/pereskaz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076522"/>
            <a:ext cx="4190231" cy="297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64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 smtClean="0"/>
              <a:t>2	 </a:t>
            </a:r>
            <a:r>
              <a:rPr lang="ru-RU" sz="3600" dirty="0"/>
              <a:t>Самостоятельное изучение тем с целью выделить главное и рассказать об этом</a:t>
            </a:r>
          </a:p>
          <a:p>
            <a:pPr marL="393192" lvl="1" indent="0">
              <a:buNone/>
            </a:pPr>
            <a:endParaRPr lang="ru-RU" dirty="0"/>
          </a:p>
        </p:txBody>
      </p:sp>
      <p:pic>
        <p:nvPicPr>
          <p:cNvPr id="6146" name="Picture 2" descr="C:\Users\User\Downloads\11м_самостоятельное_изучение_тем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284984"/>
            <a:ext cx="3528392" cy="297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56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 </a:t>
            </a:r>
            <a:r>
              <a:rPr lang="ru-RU" sz="3600" dirty="0" smtClean="0"/>
              <a:t>Анализ документов</a:t>
            </a:r>
            <a:endParaRPr lang="ru-RU" sz="3600" dirty="0"/>
          </a:p>
        </p:txBody>
      </p:sp>
      <p:pic>
        <p:nvPicPr>
          <p:cNvPr id="5122" name="Picture 2" descr="C:\Users\User\Downloads\shutterstock_1172358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12976"/>
            <a:ext cx="4308704" cy="2873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12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4 Проведение дискуссий, дебатов</a:t>
            </a:r>
            <a:endParaRPr lang="ru-RU" sz="3200" dirty="0"/>
          </a:p>
        </p:txBody>
      </p:sp>
      <p:pic>
        <p:nvPicPr>
          <p:cNvPr id="3074" name="Picture 2" descr="C:\Users\User\Downloads\дебаты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08920"/>
            <a:ext cx="4536504" cy="3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8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5 Чтение дополнительной литературы</a:t>
            </a:r>
            <a:endParaRPr lang="ru-RU" sz="3200" dirty="0"/>
          </a:p>
        </p:txBody>
      </p:sp>
      <p:pic>
        <p:nvPicPr>
          <p:cNvPr id="2050" name="Picture 2" descr="C:\Users\User\Downloads\чтени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140968"/>
            <a:ext cx="4267665" cy="278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96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73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Тема</vt:lpstr>
      <vt:lpstr> Факторы негативно влияющие на формирование речевых навыков</vt:lpstr>
      <vt:lpstr>Цель курса Истории Казахстана</vt:lpstr>
      <vt:lpstr>Методы способствующие усовершенствованию речевых навыков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</dc:title>
  <dc:creator>User</dc:creator>
  <cp:lastModifiedBy>User</cp:lastModifiedBy>
  <cp:revision>7</cp:revision>
  <dcterms:created xsi:type="dcterms:W3CDTF">2016-01-25T11:50:47Z</dcterms:created>
  <dcterms:modified xsi:type="dcterms:W3CDTF">2016-01-25T13:21:52Z</dcterms:modified>
</cp:coreProperties>
</file>