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C50439-A664-4260-A27E-D65D20CD387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FEB72BA-6924-4646-902E-2929FC8F4A20}">
      <dgm:prSet phldrT="[Текст]"/>
      <dgm:spPr/>
      <dgm:t>
        <a:bodyPr/>
        <a:lstStyle/>
        <a:p>
          <a:r>
            <a:rPr lang="ru-RU" dirty="0" smtClean="0"/>
            <a:t>Инновации</a:t>
          </a:r>
          <a:endParaRPr lang="ru-RU" dirty="0"/>
        </a:p>
      </dgm:t>
    </dgm:pt>
    <dgm:pt modelId="{025218EE-F6EC-41BC-B44C-27834AC7E1A6}" type="parTrans" cxnId="{2C72A3D3-B37C-4FA7-8741-F1F9F248487C}">
      <dgm:prSet/>
      <dgm:spPr/>
      <dgm:t>
        <a:bodyPr/>
        <a:lstStyle/>
        <a:p>
          <a:endParaRPr lang="ru-RU"/>
        </a:p>
      </dgm:t>
    </dgm:pt>
    <dgm:pt modelId="{ABFAED85-EE1D-434B-AE3E-F6863D26129F}" type="sibTrans" cxnId="{2C72A3D3-B37C-4FA7-8741-F1F9F248487C}">
      <dgm:prSet/>
      <dgm:spPr/>
      <dgm:t>
        <a:bodyPr/>
        <a:lstStyle/>
        <a:p>
          <a:endParaRPr lang="ru-RU"/>
        </a:p>
      </dgm:t>
    </dgm:pt>
    <dgm:pt modelId="{B3B1B8BC-9ACA-45E8-AEC6-FBA85210AC4A}">
      <dgm:prSet phldrT="[Текст]"/>
      <dgm:spPr/>
      <dgm:t>
        <a:bodyPr/>
        <a:lstStyle/>
        <a:p>
          <a:r>
            <a:rPr lang="ru-RU" b="1" i="1" dirty="0" smtClean="0"/>
            <a:t>базисные </a:t>
          </a:r>
          <a:endParaRPr lang="ru-RU" dirty="0"/>
        </a:p>
      </dgm:t>
    </dgm:pt>
    <dgm:pt modelId="{47E86872-ED54-47FB-A0B0-41D17229B513}" type="parTrans" cxnId="{48978858-3F35-4A0F-B2D5-FDA850C9E28C}">
      <dgm:prSet/>
      <dgm:spPr/>
      <dgm:t>
        <a:bodyPr/>
        <a:lstStyle/>
        <a:p>
          <a:endParaRPr lang="ru-RU"/>
        </a:p>
      </dgm:t>
    </dgm:pt>
    <dgm:pt modelId="{E67F8085-2023-460F-A386-2887B8A7ADB8}" type="sibTrans" cxnId="{48978858-3F35-4A0F-B2D5-FDA850C9E28C}">
      <dgm:prSet/>
      <dgm:spPr/>
      <dgm:t>
        <a:bodyPr/>
        <a:lstStyle/>
        <a:p>
          <a:endParaRPr lang="ru-RU"/>
        </a:p>
      </dgm:t>
    </dgm:pt>
    <dgm:pt modelId="{B60D34C3-019A-4B47-B3EA-B591C5A29310}">
      <dgm:prSet phldrT="[Текст]"/>
      <dgm:spPr/>
      <dgm:t>
        <a:bodyPr/>
        <a:lstStyle/>
        <a:p>
          <a:r>
            <a:rPr lang="ru-RU" b="1" i="1" dirty="0" smtClean="0"/>
            <a:t>улучшающие</a:t>
          </a:r>
          <a:endParaRPr lang="ru-RU" dirty="0"/>
        </a:p>
      </dgm:t>
    </dgm:pt>
    <dgm:pt modelId="{2391ACD5-6088-48D3-BC42-95EF4D851C0A}" type="parTrans" cxnId="{F2172BA2-D23F-4978-9A6B-2416F4B2DC13}">
      <dgm:prSet/>
      <dgm:spPr/>
      <dgm:t>
        <a:bodyPr/>
        <a:lstStyle/>
        <a:p>
          <a:endParaRPr lang="ru-RU"/>
        </a:p>
      </dgm:t>
    </dgm:pt>
    <dgm:pt modelId="{39E28A4D-C585-491B-BB62-BB4DD3A252CE}" type="sibTrans" cxnId="{F2172BA2-D23F-4978-9A6B-2416F4B2DC13}">
      <dgm:prSet/>
      <dgm:spPr/>
      <dgm:t>
        <a:bodyPr/>
        <a:lstStyle/>
        <a:p>
          <a:endParaRPr lang="ru-RU"/>
        </a:p>
      </dgm:t>
    </dgm:pt>
    <dgm:pt modelId="{37F185D5-8CE1-469C-9910-CC9698951849}" type="pres">
      <dgm:prSet presAssocID="{3BC50439-A664-4260-A27E-D65D20CD387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418F4DA-E085-442F-BE1B-59F659CA1F0F}" type="pres">
      <dgm:prSet presAssocID="{9FEB72BA-6924-4646-902E-2929FC8F4A20}" presName="hierRoot1" presStyleCnt="0">
        <dgm:presLayoutVars>
          <dgm:hierBranch val="init"/>
        </dgm:presLayoutVars>
      </dgm:prSet>
      <dgm:spPr/>
    </dgm:pt>
    <dgm:pt modelId="{B2285330-BFE6-40DD-9D52-7E15ACBD68D7}" type="pres">
      <dgm:prSet presAssocID="{9FEB72BA-6924-4646-902E-2929FC8F4A20}" presName="rootComposite1" presStyleCnt="0"/>
      <dgm:spPr/>
    </dgm:pt>
    <dgm:pt modelId="{364F8411-3B48-4D5E-88BD-AC828F7F0230}" type="pres">
      <dgm:prSet presAssocID="{9FEB72BA-6924-4646-902E-2929FC8F4A20}" presName="rootText1" presStyleLbl="node0" presStyleIdx="0" presStyleCnt="1" custScaleX="1212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6FFC260-888B-4F17-AB07-D56ADC2D1CC4}" type="pres">
      <dgm:prSet presAssocID="{9FEB72BA-6924-4646-902E-2929FC8F4A20}" presName="rootConnector1" presStyleLbl="node1" presStyleIdx="0" presStyleCnt="0"/>
      <dgm:spPr/>
    </dgm:pt>
    <dgm:pt modelId="{EB4CCE1D-23D8-48DE-8BDC-BA5B1ACD2226}" type="pres">
      <dgm:prSet presAssocID="{9FEB72BA-6924-4646-902E-2929FC8F4A20}" presName="hierChild2" presStyleCnt="0"/>
      <dgm:spPr/>
    </dgm:pt>
    <dgm:pt modelId="{A5D8B288-0C8C-48DC-9E4B-D2B5EAC2D74C}" type="pres">
      <dgm:prSet presAssocID="{47E86872-ED54-47FB-A0B0-41D17229B513}" presName="Name37" presStyleLbl="parChTrans1D2" presStyleIdx="0" presStyleCnt="2"/>
      <dgm:spPr/>
    </dgm:pt>
    <dgm:pt modelId="{266C6E70-DE6A-47AC-BFC1-F01CDA8F82CB}" type="pres">
      <dgm:prSet presAssocID="{B3B1B8BC-9ACA-45E8-AEC6-FBA85210AC4A}" presName="hierRoot2" presStyleCnt="0">
        <dgm:presLayoutVars>
          <dgm:hierBranch val="init"/>
        </dgm:presLayoutVars>
      </dgm:prSet>
      <dgm:spPr/>
    </dgm:pt>
    <dgm:pt modelId="{BFC01646-6E59-44F5-A8E4-A292E2C8CED1}" type="pres">
      <dgm:prSet presAssocID="{B3B1B8BC-9ACA-45E8-AEC6-FBA85210AC4A}" presName="rootComposite" presStyleCnt="0"/>
      <dgm:spPr/>
    </dgm:pt>
    <dgm:pt modelId="{68C80E92-EE5C-42BA-8C7B-47DF165BE02F}" type="pres">
      <dgm:prSet presAssocID="{B3B1B8BC-9ACA-45E8-AEC6-FBA85210AC4A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EF480A4-1F1B-43FA-B522-744C25555070}" type="pres">
      <dgm:prSet presAssocID="{B3B1B8BC-9ACA-45E8-AEC6-FBA85210AC4A}" presName="rootConnector" presStyleLbl="node2" presStyleIdx="0" presStyleCnt="2"/>
      <dgm:spPr/>
    </dgm:pt>
    <dgm:pt modelId="{B6C7B89A-1BBC-46AD-8081-BFFB83CD6A0C}" type="pres">
      <dgm:prSet presAssocID="{B3B1B8BC-9ACA-45E8-AEC6-FBA85210AC4A}" presName="hierChild4" presStyleCnt="0"/>
      <dgm:spPr/>
    </dgm:pt>
    <dgm:pt modelId="{EDB180AE-EB3A-4D8A-8E51-37B92FA4503A}" type="pres">
      <dgm:prSet presAssocID="{B3B1B8BC-9ACA-45E8-AEC6-FBA85210AC4A}" presName="hierChild5" presStyleCnt="0"/>
      <dgm:spPr/>
    </dgm:pt>
    <dgm:pt modelId="{EF93A1A3-5634-4326-9DAF-73403C3373D6}" type="pres">
      <dgm:prSet presAssocID="{2391ACD5-6088-48D3-BC42-95EF4D851C0A}" presName="Name37" presStyleLbl="parChTrans1D2" presStyleIdx="1" presStyleCnt="2"/>
      <dgm:spPr/>
    </dgm:pt>
    <dgm:pt modelId="{A097AB11-3D02-40FB-912B-76C474001B12}" type="pres">
      <dgm:prSet presAssocID="{B60D34C3-019A-4B47-B3EA-B591C5A29310}" presName="hierRoot2" presStyleCnt="0">
        <dgm:presLayoutVars>
          <dgm:hierBranch val="init"/>
        </dgm:presLayoutVars>
      </dgm:prSet>
      <dgm:spPr/>
    </dgm:pt>
    <dgm:pt modelId="{E903E93A-A27C-4398-BBD0-3B6D8351344A}" type="pres">
      <dgm:prSet presAssocID="{B60D34C3-019A-4B47-B3EA-B591C5A29310}" presName="rootComposite" presStyleCnt="0"/>
      <dgm:spPr/>
    </dgm:pt>
    <dgm:pt modelId="{8D683DAE-F8A6-4BFC-B84F-0EE93EEB44C2}" type="pres">
      <dgm:prSet presAssocID="{B60D34C3-019A-4B47-B3EA-B591C5A29310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3F5DEE2-DD9A-4749-9439-627F1D78C751}" type="pres">
      <dgm:prSet presAssocID="{B60D34C3-019A-4B47-B3EA-B591C5A29310}" presName="rootConnector" presStyleLbl="node2" presStyleIdx="1" presStyleCnt="2"/>
      <dgm:spPr/>
    </dgm:pt>
    <dgm:pt modelId="{6420FC40-ED9B-4795-A9B0-68E7B5B32E15}" type="pres">
      <dgm:prSet presAssocID="{B60D34C3-019A-4B47-B3EA-B591C5A29310}" presName="hierChild4" presStyleCnt="0"/>
      <dgm:spPr/>
    </dgm:pt>
    <dgm:pt modelId="{631F9F5B-3CE3-43D2-A1AE-067AF34EBA13}" type="pres">
      <dgm:prSet presAssocID="{B60D34C3-019A-4B47-B3EA-B591C5A29310}" presName="hierChild5" presStyleCnt="0"/>
      <dgm:spPr/>
    </dgm:pt>
    <dgm:pt modelId="{5E79DB71-9382-4B0C-8B42-AEB6F0508EAE}" type="pres">
      <dgm:prSet presAssocID="{9FEB72BA-6924-4646-902E-2929FC8F4A20}" presName="hierChild3" presStyleCnt="0"/>
      <dgm:spPr/>
    </dgm:pt>
  </dgm:ptLst>
  <dgm:cxnLst>
    <dgm:cxn modelId="{61E31222-420F-474C-B648-DD1551AA30BA}" type="presOf" srcId="{B60D34C3-019A-4B47-B3EA-B591C5A29310}" destId="{8D683DAE-F8A6-4BFC-B84F-0EE93EEB44C2}" srcOrd="0" destOrd="0" presId="urn:microsoft.com/office/officeart/2005/8/layout/orgChart1"/>
    <dgm:cxn modelId="{CFAF5B6F-4C8C-4C25-A251-8A06FCA95A66}" type="presOf" srcId="{3BC50439-A664-4260-A27E-D65D20CD387C}" destId="{37F185D5-8CE1-469C-9910-CC9698951849}" srcOrd="0" destOrd="0" presId="urn:microsoft.com/office/officeart/2005/8/layout/orgChart1"/>
    <dgm:cxn modelId="{D98A0A07-04D6-4EF1-A12A-4071127AA6A1}" type="presOf" srcId="{B3B1B8BC-9ACA-45E8-AEC6-FBA85210AC4A}" destId="{9EF480A4-1F1B-43FA-B522-744C25555070}" srcOrd="1" destOrd="0" presId="urn:microsoft.com/office/officeart/2005/8/layout/orgChart1"/>
    <dgm:cxn modelId="{48978858-3F35-4A0F-B2D5-FDA850C9E28C}" srcId="{9FEB72BA-6924-4646-902E-2929FC8F4A20}" destId="{B3B1B8BC-9ACA-45E8-AEC6-FBA85210AC4A}" srcOrd="0" destOrd="0" parTransId="{47E86872-ED54-47FB-A0B0-41D17229B513}" sibTransId="{E67F8085-2023-460F-A386-2887B8A7ADB8}"/>
    <dgm:cxn modelId="{48174D61-B20C-45EC-87FC-EAA6D16BDF7D}" type="presOf" srcId="{9FEB72BA-6924-4646-902E-2929FC8F4A20}" destId="{364F8411-3B48-4D5E-88BD-AC828F7F0230}" srcOrd="0" destOrd="0" presId="urn:microsoft.com/office/officeart/2005/8/layout/orgChart1"/>
    <dgm:cxn modelId="{8A6C7342-FF10-41D3-A7D1-49A7B4E5412F}" type="presOf" srcId="{2391ACD5-6088-48D3-BC42-95EF4D851C0A}" destId="{EF93A1A3-5634-4326-9DAF-73403C3373D6}" srcOrd="0" destOrd="0" presId="urn:microsoft.com/office/officeart/2005/8/layout/orgChart1"/>
    <dgm:cxn modelId="{FC845430-1818-4087-A590-92371CAA78FA}" type="presOf" srcId="{9FEB72BA-6924-4646-902E-2929FC8F4A20}" destId="{B6FFC260-888B-4F17-AB07-D56ADC2D1CC4}" srcOrd="1" destOrd="0" presId="urn:microsoft.com/office/officeart/2005/8/layout/orgChart1"/>
    <dgm:cxn modelId="{5C8C681A-654D-417B-AAE4-066C0A4AC0F1}" type="presOf" srcId="{47E86872-ED54-47FB-A0B0-41D17229B513}" destId="{A5D8B288-0C8C-48DC-9E4B-D2B5EAC2D74C}" srcOrd="0" destOrd="0" presId="urn:microsoft.com/office/officeart/2005/8/layout/orgChart1"/>
    <dgm:cxn modelId="{40A662CC-FACC-46FD-ADC4-6CC97FDF31CC}" type="presOf" srcId="{B60D34C3-019A-4B47-B3EA-B591C5A29310}" destId="{F3F5DEE2-DD9A-4749-9439-627F1D78C751}" srcOrd="1" destOrd="0" presId="urn:microsoft.com/office/officeart/2005/8/layout/orgChart1"/>
    <dgm:cxn modelId="{2C72A3D3-B37C-4FA7-8741-F1F9F248487C}" srcId="{3BC50439-A664-4260-A27E-D65D20CD387C}" destId="{9FEB72BA-6924-4646-902E-2929FC8F4A20}" srcOrd="0" destOrd="0" parTransId="{025218EE-F6EC-41BC-B44C-27834AC7E1A6}" sibTransId="{ABFAED85-EE1D-434B-AE3E-F6863D26129F}"/>
    <dgm:cxn modelId="{13AA08AA-5463-4069-8E42-62C54CE9BCB5}" type="presOf" srcId="{B3B1B8BC-9ACA-45E8-AEC6-FBA85210AC4A}" destId="{68C80E92-EE5C-42BA-8C7B-47DF165BE02F}" srcOrd="0" destOrd="0" presId="urn:microsoft.com/office/officeart/2005/8/layout/orgChart1"/>
    <dgm:cxn modelId="{F2172BA2-D23F-4978-9A6B-2416F4B2DC13}" srcId="{9FEB72BA-6924-4646-902E-2929FC8F4A20}" destId="{B60D34C3-019A-4B47-B3EA-B591C5A29310}" srcOrd="1" destOrd="0" parTransId="{2391ACD5-6088-48D3-BC42-95EF4D851C0A}" sibTransId="{39E28A4D-C585-491B-BB62-BB4DD3A252CE}"/>
    <dgm:cxn modelId="{6F8ECF68-D397-411F-BF9C-78C19CC53373}" type="presParOf" srcId="{37F185D5-8CE1-469C-9910-CC9698951849}" destId="{5418F4DA-E085-442F-BE1B-59F659CA1F0F}" srcOrd="0" destOrd="0" presId="urn:microsoft.com/office/officeart/2005/8/layout/orgChart1"/>
    <dgm:cxn modelId="{626506AA-DF5C-4534-9A08-4A91629FDD51}" type="presParOf" srcId="{5418F4DA-E085-442F-BE1B-59F659CA1F0F}" destId="{B2285330-BFE6-40DD-9D52-7E15ACBD68D7}" srcOrd="0" destOrd="0" presId="urn:microsoft.com/office/officeart/2005/8/layout/orgChart1"/>
    <dgm:cxn modelId="{0F4E20D4-11A8-498D-889F-22E3C77F05D0}" type="presParOf" srcId="{B2285330-BFE6-40DD-9D52-7E15ACBD68D7}" destId="{364F8411-3B48-4D5E-88BD-AC828F7F0230}" srcOrd="0" destOrd="0" presId="urn:microsoft.com/office/officeart/2005/8/layout/orgChart1"/>
    <dgm:cxn modelId="{4F327FB0-CB36-43C2-A3DB-BA617F4363C6}" type="presParOf" srcId="{B2285330-BFE6-40DD-9D52-7E15ACBD68D7}" destId="{B6FFC260-888B-4F17-AB07-D56ADC2D1CC4}" srcOrd="1" destOrd="0" presId="urn:microsoft.com/office/officeart/2005/8/layout/orgChart1"/>
    <dgm:cxn modelId="{773395B5-C84A-4DF8-B696-71A7F1A75BE1}" type="presParOf" srcId="{5418F4DA-E085-442F-BE1B-59F659CA1F0F}" destId="{EB4CCE1D-23D8-48DE-8BDC-BA5B1ACD2226}" srcOrd="1" destOrd="0" presId="urn:microsoft.com/office/officeart/2005/8/layout/orgChart1"/>
    <dgm:cxn modelId="{854FEC6F-F856-41E1-9450-8B7E8319A516}" type="presParOf" srcId="{EB4CCE1D-23D8-48DE-8BDC-BA5B1ACD2226}" destId="{A5D8B288-0C8C-48DC-9E4B-D2B5EAC2D74C}" srcOrd="0" destOrd="0" presId="urn:microsoft.com/office/officeart/2005/8/layout/orgChart1"/>
    <dgm:cxn modelId="{197B84D4-4FA0-4484-8C57-266318D47B3A}" type="presParOf" srcId="{EB4CCE1D-23D8-48DE-8BDC-BA5B1ACD2226}" destId="{266C6E70-DE6A-47AC-BFC1-F01CDA8F82CB}" srcOrd="1" destOrd="0" presId="urn:microsoft.com/office/officeart/2005/8/layout/orgChart1"/>
    <dgm:cxn modelId="{B3FC9714-4AF2-42F1-8B59-442110CAFB9A}" type="presParOf" srcId="{266C6E70-DE6A-47AC-BFC1-F01CDA8F82CB}" destId="{BFC01646-6E59-44F5-A8E4-A292E2C8CED1}" srcOrd="0" destOrd="0" presId="urn:microsoft.com/office/officeart/2005/8/layout/orgChart1"/>
    <dgm:cxn modelId="{2213A84E-6B5C-45C3-B89E-E4CF6D494B4B}" type="presParOf" srcId="{BFC01646-6E59-44F5-A8E4-A292E2C8CED1}" destId="{68C80E92-EE5C-42BA-8C7B-47DF165BE02F}" srcOrd="0" destOrd="0" presId="urn:microsoft.com/office/officeart/2005/8/layout/orgChart1"/>
    <dgm:cxn modelId="{1655CC88-EC68-48F1-ADF7-087220121734}" type="presParOf" srcId="{BFC01646-6E59-44F5-A8E4-A292E2C8CED1}" destId="{9EF480A4-1F1B-43FA-B522-744C25555070}" srcOrd="1" destOrd="0" presId="urn:microsoft.com/office/officeart/2005/8/layout/orgChart1"/>
    <dgm:cxn modelId="{ADDD3B89-7A33-49E9-9D51-3E3B4974F29C}" type="presParOf" srcId="{266C6E70-DE6A-47AC-BFC1-F01CDA8F82CB}" destId="{B6C7B89A-1BBC-46AD-8081-BFFB83CD6A0C}" srcOrd="1" destOrd="0" presId="urn:microsoft.com/office/officeart/2005/8/layout/orgChart1"/>
    <dgm:cxn modelId="{D60E86D6-AE66-448C-99C8-09BB6DF4E912}" type="presParOf" srcId="{266C6E70-DE6A-47AC-BFC1-F01CDA8F82CB}" destId="{EDB180AE-EB3A-4D8A-8E51-37B92FA4503A}" srcOrd="2" destOrd="0" presId="urn:microsoft.com/office/officeart/2005/8/layout/orgChart1"/>
    <dgm:cxn modelId="{6ADB2A0F-E3DF-4505-A35A-11219428363B}" type="presParOf" srcId="{EB4CCE1D-23D8-48DE-8BDC-BA5B1ACD2226}" destId="{EF93A1A3-5634-4326-9DAF-73403C3373D6}" srcOrd="2" destOrd="0" presId="urn:microsoft.com/office/officeart/2005/8/layout/orgChart1"/>
    <dgm:cxn modelId="{0DC308B6-2D11-4908-95FB-0D53B37E1081}" type="presParOf" srcId="{EB4CCE1D-23D8-48DE-8BDC-BA5B1ACD2226}" destId="{A097AB11-3D02-40FB-912B-76C474001B12}" srcOrd="3" destOrd="0" presId="urn:microsoft.com/office/officeart/2005/8/layout/orgChart1"/>
    <dgm:cxn modelId="{CEC7ABD7-5117-4E73-8C1E-F08BB440D1D2}" type="presParOf" srcId="{A097AB11-3D02-40FB-912B-76C474001B12}" destId="{E903E93A-A27C-4398-BBD0-3B6D8351344A}" srcOrd="0" destOrd="0" presId="urn:microsoft.com/office/officeart/2005/8/layout/orgChart1"/>
    <dgm:cxn modelId="{CF76CB71-C32A-4B02-802B-70E0CE8DFACB}" type="presParOf" srcId="{E903E93A-A27C-4398-BBD0-3B6D8351344A}" destId="{8D683DAE-F8A6-4BFC-B84F-0EE93EEB44C2}" srcOrd="0" destOrd="0" presId="urn:microsoft.com/office/officeart/2005/8/layout/orgChart1"/>
    <dgm:cxn modelId="{1ABDAD75-C928-44C4-A0DD-27EB99752B94}" type="presParOf" srcId="{E903E93A-A27C-4398-BBD0-3B6D8351344A}" destId="{F3F5DEE2-DD9A-4749-9439-627F1D78C751}" srcOrd="1" destOrd="0" presId="urn:microsoft.com/office/officeart/2005/8/layout/orgChart1"/>
    <dgm:cxn modelId="{1DFFE657-2465-4F91-A117-A3786D07048E}" type="presParOf" srcId="{A097AB11-3D02-40FB-912B-76C474001B12}" destId="{6420FC40-ED9B-4795-A9B0-68E7B5B32E15}" srcOrd="1" destOrd="0" presId="urn:microsoft.com/office/officeart/2005/8/layout/orgChart1"/>
    <dgm:cxn modelId="{DE8D85AD-D8DE-4F32-B00E-CABBE22C29A1}" type="presParOf" srcId="{A097AB11-3D02-40FB-912B-76C474001B12}" destId="{631F9F5B-3CE3-43D2-A1AE-067AF34EBA13}" srcOrd="2" destOrd="0" presId="urn:microsoft.com/office/officeart/2005/8/layout/orgChart1"/>
    <dgm:cxn modelId="{D754617A-5649-496A-AFBD-08FF6DE5F589}" type="presParOf" srcId="{5418F4DA-E085-442F-BE1B-59F659CA1F0F}" destId="{5E79DB71-9382-4B0C-8B42-AEB6F0508EA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93A1A3-5634-4326-9DAF-73403C3373D6}">
      <dsp:nvSpPr>
        <dsp:cNvPr id="0" name=""/>
        <dsp:cNvSpPr/>
      </dsp:nvSpPr>
      <dsp:spPr>
        <a:xfrm>
          <a:off x="4114800" y="1872170"/>
          <a:ext cx="2251813" cy="781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0810"/>
              </a:lnTo>
              <a:lnTo>
                <a:pt x="2251813" y="390810"/>
              </a:lnTo>
              <a:lnTo>
                <a:pt x="2251813" y="78162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D8B288-0C8C-48DC-9E4B-D2B5EAC2D74C}">
      <dsp:nvSpPr>
        <dsp:cNvPr id="0" name=""/>
        <dsp:cNvSpPr/>
      </dsp:nvSpPr>
      <dsp:spPr>
        <a:xfrm>
          <a:off x="1862986" y="1872170"/>
          <a:ext cx="2251813" cy="781621"/>
        </a:xfrm>
        <a:custGeom>
          <a:avLst/>
          <a:gdLst/>
          <a:ahLst/>
          <a:cxnLst/>
          <a:rect l="0" t="0" r="0" b="0"/>
          <a:pathLst>
            <a:path>
              <a:moveTo>
                <a:pt x="2251813" y="0"/>
              </a:moveTo>
              <a:lnTo>
                <a:pt x="2251813" y="390810"/>
              </a:lnTo>
              <a:lnTo>
                <a:pt x="0" y="390810"/>
              </a:lnTo>
              <a:lnTo>
                <a:pt x="0" y="78162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4F8411-3B48-4D5E-88BD-AC828F7F0230}">
      <dsp:nvSpPr>
        <dsp:cNvPr id="0" name=""/>
        <dsp:cNvSpPr/>
      </dsp:nvSpPr>
      <dsp:spPr>
        <a:xfrm>
          <a:off x="1859060" y="11168"/>
          <a:ext cx="4511479" cy="18610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900" kern="1200" dirty="0" smtClean="0"/>
            <a:t>Инновации</a:t>
          </a:r>
          <a:endParaRPr lang="ru-RU" sz="4900" kern="1200" dirty="0"/>
        </a:p>
      </dsp:txBody>
      <dsp:txXfrm>
        <a:off x="1859060" y="11168"/>
        <a:ext cx="4511479" cy="1861002"/>
      </dsp:txXfrm>
    </dsp:sp>
    <dsp:sp modelId="{68C80E92-EE5C-42BA-8C7B-47DF165BE02F}">
      <dsp:nvSpPr>
        <dsp:cNvPr id="0" name=""/>
        <dsp:cNvSpPr/>
      </dsp:nvSpPr>
      <dsp:spPr>
        <a:xfrm>
          <a:off x="1984" y="2653792"/>
          <a:ext cx="3722005" cy="18610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900" b="1" i="1" kern="1200" dirty="0" smtClean="0"/>
            <a:t>базисные </a:t>
          </a:r>
          <a:endParaRPr lang="ru-RU" sz="4900" kern="1200" dirty="0"/>
        </a:p>
      </dsp:txBody>
      <dsp:txXfrm>
        <a:off x="1984" y="2653792"/>
        <a:ext cx="3722005" cy="1861002"/>
      </dsp:txXfrm>
    </dsp:sp>
    <dsp:sp modelId="{8D683DAE-F8A6-4BFC-B84F-0EE93EEB44C2}">
      <dsp:nvSpPr>
        <dsp:cNvPr id="0" name=""/>
        <dsp:cNvSpPr/>
      </dsp:nvSpPr>
      <dsp:spPr>
        <a:xfrm>
          <a:off x="4505610" y="2653792"/>
          <a:ext cx="3722005" cy="18610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900" b="1" i="1" kern="1200" dirty="0" smtClean="0"/>
            <a:t>улучшающие</a:t>
          </a:r>
          <a:endParaRPr lang="ru-RU" sz="4900" kern="1200" dirty="0"/>
        </a:p>
      </dsp:txBody>
      <dsp:txXfrm>
        <a:off x="4505610" y="2653792"/>
        <a:ext cx="3722005" cy="1861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05.10.2017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05.10.2017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05.10.2017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05.10.2017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05.10.2017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05.10.2017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05.10.2017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05.10.2017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05.10.2017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05.10.2017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05.10.2017</a:t>
            </a:fld>
            <a:endParaRPr lang="ru-RU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05.10.2017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/>
              <a:t>Домбровский Я.А, Домбровская Л.Г. </a:t>
            </a:r>
            <a:r>
              <a:rPr lang="ru-RU" b="1" dirty="0" smtClean="0"/>
              <a:t>преподаватели</a:t>
            </a:r>
            <a:endParaRPr lang="ru-RU" dirty="0"/>
          </a:p>
          <a:p>
            <a:r>
              <a:rPr lang="ru-RU" dirty="0"/>
              <a:t>ГККП «Сельскохозяйственный колледж с. </a:t>
            </a:r>
            <a:r>
              <a:rPr lang="ru-RU" dirty="0" err="1"/>
              <a:t>Катарколь</a:t>
            </a:r>
            <a:r>
              <a:rPr lang="ru-RU" dirty="0"/>
              <a:t>, </a:t>
            </a:r>
            <a:r>
              <a:rPr lang="ru-RU" dirty="0" err="1"/>
              <a:t>Бурабайского</a:t>
            </a:r>
            <a:r>
              <a:rPr lang="ru-RU" dirty="0"/>
              <a:t> района» при управлении образования </a:t>
            </a:r>
            <a:r>
              <a:rPr lang="ru-RU" dirty="0" err="1"/>
              <a:t>Акмолинской</a:t>
            </a:r>
            <a:r>
              <a:rPr lang="ru-RU" dirty="0"/>
              <a:t> области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447800"/>
            <a:ext cx="5141168" cy="2133600"/>
          </a:xfrm>
        </p:spPr>
        <p:txBody>
          <a:bodyPr>
            <a:normAutofit/>
          </a:bodyPr>
          <a:lstStyle/>
          <a:p>
            <a:r>
              <a:rPr lang="ru-RU" b="1" dirty="0"/>
              <a:t>О необходимости внедрения модульно-</a:t>
            </a:r>
            <a:r>
              <a:rPr lang="ru-RU" b="1" dirty="0" err="1"/>
              <a:t>компетентностного</a:t>
            </a:r>
            <a:r>
              <a:rPr lang="ru-RU" b="1" dirty="0"/>
              <a:t> подхода…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615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Благодарю за внимание!</a:t>
            </a:r>
            <a:endParaRPr lang="ru-RU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C:\Users\User\Downloads\imgpreview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708920"/>
            <a:ext cx="219075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235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132856"/>
            <a:ext cx="7859216" cy="352839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во-первых</a:t>
            </a:r>
            <a:r>
              <a:rPr lang="ru-RU" sz="2800" dirty="0"/>
              <a:t>, делает соответствующую систему существенно более </a:t>
            </a:r>
            <a:r>
              <a:rPr lang="ru-RU" sz="2800" b="1" i="1" dirty="0" smtClean="0"/>
              <a:t>эффективной</a:t>
            </a:r>
          </a:p>
          <a:p>
            <a:endParaRPr lang="ru-RU" sz="2800" dirty="0" smtClean="0"/>
          </a:p>
          <a:p>
            <a:r>
              <a:rPr lang="ru-RU" sz="2800" dirty="0" smtClean="0"/>
              <a:t>  во-вторых </a:t>
            </a:r>
            <a:r>
              <a:rPr lang="ru-RU" sz="2800" dirty="0"/>
              <a:t>имеет положительную оценку. </a:t>
            </a:r>
            <a:endParaRPr lang="ru-RU" sz="2800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595151"/>
            <a:ext cx="6436568" cy="1747664"/>
          </a:xfrm>
        </p:spPr>
        <p:txBody>
          <a:bodyPr/>
          <a:lstStyle/>
          <a:p>
            <a:r>
              <a:rPr lang="ru-RU" dirty="0" smtClean="0"/>
              <a:t>«</a:t>
            </a:r>
            <a:r>
              <a:rPr lang="ru-RU" b="1" dirty="0" smtClean="0">
                <a:solidFill>
                  <a:srgbClr val="002060"/>
                </a:solidFill>
              </a:rPr>
              <a:t>Инновация</a:t>
            </a:r>
            <a:r>
              <a:rPr lang="ru-RU" dirty="0" smtClean="0"/>
              <a:t>»- </a:t>
            </a:r>
            <a:r>
              <a:rPr lang="ru-RU" dirty="0"/>
              <a:t>новшество</a:t>
            </a:r>
          </a:p>
        </p:txBody>
      </p:sp>
      <p:pic>
        <p:nvPicPr>
          <p:cNvPr id="2050" name="Picture 2" descr="C:\Users\User\Downloads\imgprevie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3423204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513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898110"/>
              </p:ext>
            </p:extLst>
          </p:nvPr>
        </p:nvGraphicFramePr>
        <p:xfrm>
          <a:off x="395536" y="9807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537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3657600" cy="5767535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ru-RU" sz="2400" dirty="0"/>
              <a:t>Овладеть новизной;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400" dirty="0"/>
              <a:t>Удовлетворять рыночному спросу;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400" dirty="0"/>
              <a:t>Приносить прибыль производителю услуг;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Качественно изменять и улучшать процесс обучения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4483968"/>
          </a:xfrm>
        </p:spPr>
        <p:txBody>
          <a:bodyPr>
            <a:normAutofit/>
          </a:bodyPr>
          <a:lstStyle/>
          <a:p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нновации  в учебном процессе: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 descr="C:\Users\User\Downloads\imgpreview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293096"/>
            <a:ext cx="226695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309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19256" cy="5839543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Обучение, основанное </a:t>
            </a:r>
            <a:r>
              <a:rPr lang="ru-RU" sz="3200" dirty="0"/>
              <a:t>на </a:t>
            </a:r>
            <a:r>
              <a:rPr lang="ru-RU" sz="3200" dirty="0" smtClean="0"/>
              <a:t>компетенциях- обучение</a:t>
            </a:r>
            <a:r>
              <a:rPr lang="ru-RU" sz="3200" dirty="0"/>
              <a:t>, которое строится на </a:t>
            </a:r>
            <a:r>
              <a:rPr lang="ru-RU" sz="3200" b="1" i="1" dirty="0"/>
              <a:t>определении,</a:t>
            </a:r>
            <a:r>
              <a:rPr lang="ru-RU" sz="3200" dirty="0"/>
              <a:t> </a:t>
            </a:r>
            <a:r>
              <a:rPr lang="ru-RU" sz="3200" b="1" i="1" dirty="0"/>
              <a:t>освоении</a:t>
            </a:r>
            <a:r>
              <a:rPr lang="ru-RU" sz="3200" dirty="0"/>
              <a:t> и </a:t>
            </a:r>
            <a:r>
              <a:rPr lang="ru-RU" sz="3200" b="1" dirty="0"/>
              <a:t>демонстрации</a:t>
            </a:r>
            <a:r>
              <a:rPr lang="ru-RU" sz="3200" dirty="0"/>
              <a:t> умений, знаний, типов поведения и отношений, </a:t>
            </a:r>
            <a:r>
              <a:rPr lang="ru-RU" sz="3200" dirty="0" smtClean="0"/>
              <a:t>ориентированных  </a:t>
            </a:r>
            <a:r>
              <a:rPr lang="ru-RU" sz="3200" dirty="0"/>
              <a:t>на результаты, значимые для рынка труда.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58399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57200"/>
            <a:ext cx="4546848" cy="57149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/>
              <a:t>+В </a:t>
            </a:r>
            <a:r>
              <a:rPr lang="ru-RU" sz="2400" dirty="0"/>
              <a:t>рамках модулей осуществляется комплексное, синхронизированное изучение </a:t>
            </a:r>
            <a:r>
              <a:rPr lang="ru-RU" sz="2400" b="1" i="1" dirty="0"/>
              <a:t>теоретических</a:t>
            </a:r>
            <a:r>
              <a:rPr lang="ru-RU" sz="2400" dirty="0"/>
              <a:t> и </a:t>
            </a:r>
            <a:r>
              <a:rPr lang="ru-RU" sz="2400" b="1" i="1" dirty="0"/>
              <a:t>практических</a:t>
            </a:r>
            <a:r>
              <a:rPr lang="ru-RU" sz="2400" dirty="0"/>
              <a:t> аспектов каждого вида профессиональной деятельности.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+«</a:t>
            </a:r>
            <a:r>
              <a:rPr lang="ru-RU" sz="2400" dirty="0"/>
              <a:t>О</a:t>
            </a:r>
            <a:r>
              <a:rPr lang="ru-RU" sz="2400" dirty="0" smtClean="0"/>
              <a:t>тсеивание</a:t>
            </a:r>
            <a:r>
              <a:rPr lang="ru-RU" sz="2400" dirty="0"/>
              <a:t>» излишней </a:t>
            </a:r>
            <a:r>
              <a:rPr lang="ru-RU" sz="2400" dirty="0" smtClean="0"/>
              <a:t>теории (дисциплин) </a:t>
            </a:r>
            <a:r>
              <a:rPr lang="ru-RU" sz="2400" dirty="0"/>
              <a:t>и перераспределение объема в пользу действительно необходимых теоретических </a:t>
            </a:r>
            <a:r>
              <a:rPr lang="ru-RU" sz="2400" dirty="0" smtClean="0"/>
              <a:t>знаний </a:t>
            </a:r>
          </a:p>
          <a:p>
            <a:pPr marL="0" indent="0">
              <a:buNone/>
            </a:pPr>
            <a:r>
              <a:rPr lang="ru-RU" sz="2400" dirty="0" smtClean="0"/>
              <a:t>+свобода </a:t>
            </a:r>
            <a:r>
              <a:rPr lang="ru-RU" sz="2400" dirty="0"/>
              <a:t>и гибкость в выборе форм и методов обучения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3655640" cy="5715000"/>
          </a:xfrm>
        </p:spPr>
        <p:txBody>
          <a:bodyPr>
            <a:normAutofit/>
          </a:bodyPr>
          <a:lstStyle/>
          <a:p>
            <a:r>
              <a:rPr lang="ru-RU" sz="3600" dirty="0"/>
              <a:t>Модуль в переводе - «мера», функциональный узел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51626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57200"/>
            <a:ext cx="5338936" cy="5714999"/>
          </a:xfrm>
        </p:spPr>
        <p:txBody>
          <a:bodyPr>
            <a:noAutofit/>
          </a:bodyPr>
          <a:lstStyle/>
          <a:p>
            <a:pPr lvl="0"/>
            <a:r>
              <a:rPr lang="ru-RU" dirty="0" smtClean="0"/>
              <a:t>предварительное </a:t>
            </a:r>
            <a:r>
              <a:rPr lang="ru-RU" dirty="0"/>
              <a:t>глубокое междисциплинарное исследование содержания существующих образовательных программ с целью исключения дублирующих фрагментов из учебных дисциплин, </a:t>
            </a:r>
          </a:p>
          <a:p>
            <a:pPr lvl="0"/>
            <a:r>
              <a:rPr lang="ru-RU" dirty="0"/>
              <a:t>установление возможных образовательных траекторий в рамках профессионального модуля, </a:t>
            </a:r>
          </a:p>
          <a:p>
            <a:pPr lvl="0"/>
            <a:r>
              <a:rPr lang="ru-RU" dirty="0"/>
              <a:t>разработку системы реализации профессиональных модулей, которая потребует качественного обновления материально-технической, информационно-библиотечной базы учебного заведения, </a:t>
            </a:r>
          </a:p>
          <a:p>
            <a:pPr lvl="0"/>
            <a:r>
              <a:rPr lang="ru-RU" dirty="0"/>
              <a:t>повышение квалификации педагогического коллектива в вопросах реализации модульного подхода к обучению; </a:t>
            </a:r>
          </a:p>
          <a:p>
            <a:pPr lvl="0"/>
            <a:r>
              <a:rPr lang="ru-RU" dirty="0"/>
              <a:t>ведение административно-управленческой деятельности на новых принципах, отвечающих современной перестройке учебного процесса и др.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36096" y="457200"/>
            <a:ext cx="3240360" cy="57150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Перестройка </a:t>
            </a:r>
            <a:r>
              <a:rPr lang="ru-RU" sz="3600" dirty="0"/>
              <a:t>учебного процесса на принципах модульности предполагает: </a:t>
            </a:r>
            <a:br>
              <a:rPr lang="ru-RU" sz="3600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706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57201"/>
            <a:ext cx="5184576" cy="26837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dirty="0" smtClean="0"/>
              <a:t>Студент-самостоятелен и ответственен за результаты труда</a:t>
            </a:r>
          </a:p>
          <a:p>
            <a:pPr marL="0" indent="0" algn="ctr">
              <a:buNone/>
            </a:pPr>
            <a:r>
              <a:rPr lang="ru-RU" sz="2400" dirty="0" smtClean="0"/>
              <a:t>Преподаватель-организатор-партнер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96136" y="260648"/>
            <a:ext cx="2819400" cy="5715000"/>
          </a:xfrm>
        </p:spPr>
        <p:txBody>
          <a:bodyPr>
            <a:normAutofit/>
          </a:bodyPr>
          <a:lstStyle/>
          <a:p>
            <a:r>
              <a:rPr lang="ru-RU" b="1" i="1" dirty="0"/>
              <a:t>Какова роль педагога в данной системе обучения?</a:t>
            </a:r>
            <a:endParaRPr lang="ru-RU" dirty="0"/>
          </a:p>
        </p:txBody>
      </p:sp>
      <p:pic>
        <p:nvPicPr>
          <p:cNvPr id="1026" name="Picture 2" descr="C:\Users\User\Downloads\imgprevie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645024"/>
            <a:ext cx="3216383" cy="2202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531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7931224" cy="41833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1) структуры </a:t>
            </a:r>
            <a:r>
              <a:rPr lang="ru-RU" sz="2400" dirty="0"/>
              <a:t>модуля (модульной </a:t>
            </a:r>
            <a:r>
              <a:rPr lang="ru-RU" sz="2400" dirty="0" smtClean="0"/>
              <a:t>программы)</a:t>
            </a:r>
          </a:p>
          <a:p>
            <a:pPr marL="514350" indent="-514350">
              <a:buAutoNum type="arabicParenR"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2</a:t>
            </a:r>
            <a:r>
              <a:rPr lang="ru-RU" sz="2400" dirty="0"/>
              <a:t>) учебных и методических  материалов для студентов, преподавателей и мастеров </a:t>
            </a:r>
            <a:r>
              <a:rPr lang="ru-RU" sz="2400" dirty="0" smtClean="0"/>
              <a:t>ПО</a:t>
            </a:r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3</a:t>
            </a:r>
            <a:r>
              <a:rPr lang="ru-RU" sz="2400" dirty="0"/>
              <a:t>) системы внутреннего и внешнего контроля оценки качества модульного </a:t>
            </a:r>
            <a:r>
              <a:rPr lang="ru-RU" sz="2400" dirty="0" smtClean="0"/>
              <a:t>обучения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92008" cy="1656184"/>
          </a:xfrm>
        </p:spPr>
        <p:txBody>
          <a:bodyPr>
            <a:normAutofit/>
          </a:bodyPr>
          <a:lstStyle/>
          <a:p>
            <a:pPr algn="ctr"/>
            <a:r>
              <a:rPr lang="ru-RU" sz="3100" b="1" i="1" dirty="0"/>
              <a:t>Реализация модульно-</a:t>
            </a:r>
            <a:r>
              <a:rPr lang="ru-RU" sz="3100" b="1" i="1" dirty="0" err="1"/>
              <a:t>компетентностного</a:t>
            </a:r>
            <a:r>
              <a:rPr lang="ru-RU" sz="3100" b="1" i="1" dirty="0"/>
              <a:t> обучения предполагает разработку: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472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оставная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Состав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тав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98</TotalTime>
  <Words>269</Words>
  <Application>Microsoft Office PowerPoint</Application>
  <PresentationFormat>Экран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Составная</vt:lpstr>
      <vt:lpstr>О необходимости внедрения модульно-компетентностного подхода… </vt:lpstr>
      <vt:lpstr>«Инновация»- новшество</vt:lpstr>
      <vt:lpstr>Презентация PowerPoint</vt:lpstr>
      <vt:lpstr>Инновации  в учебном процессе:</vt:lpstr>
      <vt:lpstr>Презентация PowerPoint</vt:lpstr>
      <vt:lpstr>Модуль в переводе - «мера», функциональный узел</vt:lpstr>
      <vt:lpstr> Перестройка учебного процесса на принципах модульности предполагает:  </vt:lpstr>
      <vt:lpstr>Какова роль педагога в данной системе обучения?</vt:lpstr>
      <vt:lpstr>Реализация модульно-компетентностного обучения предполагает разработку: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необходимости внедрения модульно-компетентностного подхода… </dc:title>
  <dc:creator>User</dc:creator>
  <cp:lastModifiedBy>User</cp:lastModifiedBy>
  <cp:revision>7</cp:revision>
  <dcterms:created xsi:type="dcterms:W3CDTF">2017-10-05T12:40:26Z</dcterms:created>
  <dcterms:modified xsi:type="dcterms:W3CDTF">2017-10-05T14:30:14Z</dcterms:modified>
</cp:coreProperties>
</file>